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3"/>
  </p:notesMasterIdLst>
  <p:sldIdLst>
    <p:sldId id="256" r:id="rId2"/>
    <p:sldId id="257" r:id="rId3"/>
    <p:sldId id="273" r:id="rId4"/>
    <p:sldId id="284" r:id="rId5"/>
    <p:sldId id="282" r:id="rId6"/>
    <p:sldId id="285" r:id="rId7"/>
    <p:sldId id="259" r:id="rId8"/>
    <p:sldId id="261" r:id="rId9"/>
    <p:sldId id="283" r:id="rId10"/>
    <p:sldId id="286" r:id="rId11"/>
    <p:sldId id="274" r:id="rId12"/>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8255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Graphik"/>
        <a:ea typeface="Graphik"/>
        <a:cs typeface="Graphik"/>
        <a:sym typeface="Graphik"/>
      </a:defRPr>
    </a:lvl1pPr>
    <a:lvl2pPr marL="0" marR="0" indent="457200" algn="ctr" defTabSz="8255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Graphik"/>
        <a:ea typeface="Graphik"/>
        <a:cs typeface="Graphik"/>
        <a:sym typeface="Graphik"/>
      </a:defRPr>
    </a:lvl2pPr>
    <a:lvl3pPr marL="0" marR="0" indent="914400" algn="ctr" defTabSz="8255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Graphik"/>
        <a:ea typeface="Graphik"/>
        <a:cs typeface="Graphik"/>
        <a:sym typeface="Graphik"/>
      </a:defRPr>
    </a:lvl3pPr>
    <a:lvl4pPr marL="0" marR="0" indent="1371600" algn="ctr" defTabSz="8255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Graphik"/>
        <a:ea typeface="Graphik"/>
        <a:cs typeface="Graphik"/>
        <a:sym typeface="Graphik"/>
      </a:defRPr>
    </a:lvl4pPr>
    <a:lvl5pPr marL="0" marR="0" indent="1828800" algn="ctr" defTabSz="8255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Graphik"/>
        <a:ea typeface="Graphik"/>
        <a:cs typeface="Graphik"/>
        <a:sym typeface="Graphik"/>
      </a:defRPr>
    </a:lvl5pPr>
    <a:lvl6pPr marL="0" marR="0" indent="2286000" algn="ctr" defTabSz="8255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Graphik"/>
        <a:ea typeface="Graphik"/>
        <a:cs typeface="Graphik"/>
        <a:sym typeface="Graphik"/>
      </a:defRPr>
    </a:lvl6pPr>
    <a:lvl7pPr marL="0" marR="0" indent="2743200" algn="ctr" defTabSz="8255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Graphik"/>
        <a:ea typeface="Graphik"/>
        <a:cs typeface="Graphik"/>
        <a:sym typeface="Graphik"/>
      </a:defRPr>
    </a:lvl7pPr>
    <a:lvl8pPr marL="0" marR="0" indent="3200400" algn="ctr" defTabSz="8255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Graphik"/>
        <a:ea typeface="Graphik"/>
        <a:cs typeface="Graphik"/>
        <a:sym typeface="Graphik"/>
      </a:defRPr>
    </a:lvl8pPr>
    <a:lvl9pPr marL="0" marR="0" indent="3657600" algn="ctr" defTabSz="8255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Graphik"/>
        <a:ea typeface="Graphik"/>
        <a:cs typeface="Graphik"/>
        <a:sym typeface="Graphik"/>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Graphik"/>
          <a:ea typeface="Graphik"/>
          <a:cs typeface="Graphik"/>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A9A9A9"/>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
          <a:latin typeface="Graphik"/>
          <a:ea typeface="Graphik"/>
          <a:cs typeface="Graphik"/>
        </a:font>
        <a:srgbClr val="000000"/>
      </a:tcTxStyle>
      <a:tcStyle>
        <a:tcBdr>
          <a:left>
            <a:ln w="12700" cap="flat">
              <a:solidFill>
                <a:srgbClr val="C8C8C8"/>
              </a:solidFill>
              <a:prstDash val="solid"/>
              <a:miter lim="400000"/>
            </a:ln>
          </a:left>
          <a:right>
            <a:ln w="12700" cap="flat">
              <a:solidFill>
                <a:srgbClr val="C8C8C8"/>
              </a:solidFill>
              <a:prstDash val="solid"/>
              <a:miter lim="400000"/>
            </a:ln>
          </a:right>
          <a:top>
            <a:ln w="12700" cap="flat">
              <a:solidFill>
                <a:srgbClr val="C8C8C8"/>
              </a:solidFill>
              <a:prstDash val="solid"/>
              <a:miter lim="400000"/>
            </a:ln>
          </a:top>
          <a:bottom>
            <a:ln w="12700" cap="flat">
              <a:solidFill>
                <a:srgbClr val="C8C8C8"/>
              </a:solidFill>
              <a:prstDash val="solid"/>
              <a:miter lim="400000"/>
            </a:ln>
          </a:bottom>
          <a:insideH>
            <a:ln w="12700" cap="flat">
              <a:solidFill>
                <a:srgbClr val="C8C8C8"/>
              </a:solidFill>
              <a:prstDash val="solid"/>
              <a:miter lim="400000"/>
            </a:ln>
          </a:insideH>
          <a:insideV>
            <a:ln w="12700" cap="flat">
              <a:solidFill>
                <a:srgbClr val="C8C8C8"/>
              </a:solidFill>
              <a:prstDash val="solid"/>
              <a:miter lim="400000"/>
            </a:ln>
          </a:insideV>
        </a:tcBdr>
        <a:fill>
          <a:noFill/>
        </a:fill>
      </a:tcStyle>
    </a:wholeTbl>
    <a:band2H>
      <a:tcTxStyle/>
      <a:tcStyle>
        <a:tcBdr/>
        <a:fill>
          <a:solidFill>
            <a:srgbClr val="A9A9A9"/>
          </a:solidFill>
        </a:fill>
      </a:tcStyle>
    </a:band2H>
    <a:firstCol>
      <a:tcTxStyle b="on" i="off">
        <a:fontRef idx="minor">
          <a:srgbClr val="000000"/>
        </a:fontRef>
        <a:srgbClr val="000000"/>
      </a:tcTxStyle>
      <a:tcStyle>
        <a:tcBdr>
          <a:left>
            <a:ln w="12700" cap="flat">
              <a:solidFill>
                <a:srgbClr val="A9A9A9"/>
              </a:solidFill>
              <a:prstDash val="solid"/>
              <a:miter lim="400000"/>
            </a:ln>
          </a:left>
          <a:right>
            <a:ln w="25400" cap="flat">
              <a:solidFill>
                <a:srgbClr val="A9A9A9"/>
              </a:solidFill>
              <a:prstDash val="solid"/>
              <a:miter lim="400000"/>
            </a:ln>
          </a:right>
          <a:top>
            <a:ln w="12700" cap="flat">
              <a:solidFill>
                <a:srgbClr val="A9A9A9"/>
              </a:solidFill>
              <a:prstDash val="solid"/>
              <a:miter lim="400000"/>
            </a:ln>
          </a:top>
          <a:bottom>
            <a:ln w="12700" cap="flat">
              <a:solidFill>
                <a:srgbClr val="A9A9A9"/>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noFill/>
        </a:fill>
      </a:tcStyle>
    </a:firstCol>
    <a:lastRow>
      <a:tcTxStyle b="off" i="off">
        <a:font>
          <a:latin typeface="Graphik"/>
          <a:ea typeface="Graphik"/>
          <a:cs typeface="Graphik"/>
        </a:font>
        <a:srgbClr val="000000"/>
      </a:tcTxStyle>
      <a:tcStyle>
        <a:tcBdr>
          <a:left>
            <a:ln w="12700" cap="flat">
              <a:solidFill>
                <a:srgbClr val="A9A9A9"/>
              </a:solidFill>
              <a:prstDash val="solid"/>
              <a:miter lim="400000"/>
            </a:ln>
          </a:left>
          <a:right>
            <a:ln w="12700" cap="flat">
              <a:solidFill>
                <a:srgbClr val="A9A9A9"/>
              </a:solidFill>
              <a:prstDash val="solid"/>
              <a:miter lim="400000"/>
            </a:ln>
          </a:right>
          <a:top>
            <a:ln w="38100" cap="flat">
              <a:solidFill>
                <a:srgbClr val="00A1FF"/>
              </a:solidFill>
              <a:prstDash val="solid"/>
              <a:miter lim="400000"/>
            </a:ln>
          </a:top>
          <a:bottom>
            <a:ln w="12700" cap="flat">
              <a:solidFill>
                <a:srgbClr val="A9A9A9"/>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noFill/>
        </a:fill>
      </a:tcStyle>
    </a:lastRow>
    <a:firstRow>
      <a:tcTxStyle b="on" i="off">
        <a:fontRef idx="minor">
          <a:srgbClr val="FFFFFF"/>
        </a:fontRef>
        <a:srgbClr val="FFFFFF"/>
      </a:tcTxStyle>
      <a:tcStyle>
        <a:tcBdr>
          <a:left>
            <a:ln w="12700" cap="flat">
              <a:solidFill>
                <a:srgbClr val="A9A9A9"/>
              </a:solidFill>
              <a:prstDash val="solid"/>
              <a:miter lim="400000"/>
            </a:ln>
          </a:left>
          <a:right>
            <a:ln w="12700" cap="flat">
              <a:solidFill>
                <a:srgbClr val="A9A9A9"/>
              </a:solidFill>
              <a:prstDash val="solid"/>
              <a:miter lim="400000"/>
            </a:ln>
          </a:right>
          <a:top>
            <a:ln w="12700" cap="flat">
              <a:solidFill>
                <a:srgbClr val="A9A9A9"/>
              </a:solidFill>
              <a:prstDash val="solid"/>
              <a:miter lim="400000"/>
            </a:ln>
          </a:top>
          <a:bottom>
            <a:ln w="38100" cap="flat">
              <a:solidFill>
                <a:srgbClr val="A9A9A9"/>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solidFill>
            <a:srgbClr val="014D80"/>
          </a:solidFill>
        </a:fill>
      </a:tcStyle>
    </a:firstRow>
  </a:tblStyle>
  <a:tblStyle styleId="{EEE7283C-3CF3-47DC-8721-378D4A62B228}" styleName="">
    <a:tblBg/>
    <a:wholeTbl>
      <a:tcTxStyle b="off" i="off">
        <a:font>
          <a:latin typeface="Graphik"/>
          <a:ea typeface="Graphik"/>
          <a:cs typeface="Graphik"/>
        </a:font>
        <a:srgbClr val="000000"/>
      </a:tcTxStyle>
      <a:tcStyle>
        <a:tcBdr>
          <a:left>
            <a:ln w="12700" cap="flat">
              <a:solidFill>
                <a:srgbClr val="C8C8C8"/>
              </a:solidFill>
              <a:prstDash val="solid"/>
              <a:miter lim="400000"/>
            </a:ln>
          </a:left>
          <a:right>
            <a:ln w="12700" cap="flat">
              <a:solidFill>
                <a:srgbClr val="C8C8C8"/>
              </a:solidFill>
              <a:prstDash val="solid"/>
              <a:miter lim="400000"/>
            </a:ln>
          </a:right>
          <a:top>
            <a:ln w="12700" cap="flat">
              <a:solidFill>
                <a:srgbClr val="C8C8C8"/>
              </a:solidFill>
              <a:prstDash val="solid"/>
              <a:miter lim="400000"/>
            </a:ln>
          </a:top>
          <a:bottom>
            <a:ln w="12700" cap="flat">
              <a:solidFill>
                <a:srgbClr val="C8C8C8"/>
              </a:solidFill>
              <a:prstDash val="solid"/>
              <a:miter lim="400000"/>
            </a:ln>
          </a:bottom>
          <a:insideH>
            <a:ln w="12700" cap="flat">
              <a:solidFill>
                <a:srgbClr val="C8C8C8"/>
              </a:solidFill>
              <a:prstDash val="solid"/>
              <a:miter lim="400000"/>
            </a:ln>
          </a:insideH>
          <a:insideV>
            <a:ln w="12700" cap="flat">
              <a:solidFill>
                <a:srgbClr val="C8C8C8"/>
              </a:solidFill>
              <a:prstDash val="solid"/>
              <a:miter lim="400000"/>
            </a:ln>
          </a:insideV>
        </a:tcBdr>
        <a:fill>
          <a:noFill/>
        </a:fill>
      </a:tcStyle>
    </a:wholeTbl>
    <a:band2H>
      <a:tcTxStyle/>
      <a:tcStyle>
        <a:tcBdr/>
        <a:fill>
          <a:solidFill>
            <a:srgbClr val="A9A9A9"/>
          </a:solidFill>
        </a:fill>
      </a:tcStyle>
    </a:band2H>
    <a:firstCol>
      <a:tcTxStyle b="off" i="off">
        <a:font>
          <a:latin typeface="Graphik Medium"/>
          <a:ea typeface="Graphik Medium"/>
          <a:cs typeface="Graphik Medium"/>
        </a:font>
        <a:srgbClr val="FFFFFF"/>
      </a:tcTxStyle>
      <a:tcStyle>
        <a:tcBdr>
          <a:left>
            <a:ln w="12700" cap="flat">
              <a:solidFill>
                <a:srgbClr val="A9A9A9"/>
              </a:solidFill>
              <a:prstDash val="solid"/>
              <a:miter lim="400000"/>
            </a:ln>
          </a:left>
          <a:right>
            <a:ln w="12700" cap="flat">
              <a:solidFill>
                <a:srgbClr val="A9A9A9"/>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13B100"/>
          </a:solidFill>
        </a:fill>
      </a:tcStyle>
    </a:firstCol>
    <a:lastRow>
      <a:tcTxStyle b="off" i="off">
        <a:font>
          <a:latin typeface="Graphik"/>
          <a:ea typeface="Graphik"/>
          <a:cs typeface="Graphik"/>
        </a:font>
        <a:srgbClr val="000000"/>
      </a:tcTxStyle>
      <a:tcStyle>
        <a:tcBdr>
          <a:left>
            <a:ln w="12700" cap="flat">
              <a:solidFill>
                <a:srgbClr val="A9A9A9"/>
              </a:solidFill>
              <a:prstDash val="solid"/>
              <a:miter lim="400000"/>
            </a:ln>
          </a:left>
          <a:right>
            <a:ln w="12700" cap="flat">
              <a:solidFill>
                <a:srgbClr val="A9A9A9"/>
              </a:solidFill>
              <a:prstDash val="solid"/>
              <a:miter lim="400000"/>
            </a:ln>
          </a:right>
          <a:top>
            <a:ln w="38100" cap="flat">
              <a:solidFill>
                <a:srgbClr val="61D836"/>
              </a:solidFill>
              <a:prstDash val="solid"/>
              <a:miter lim="400000"/>
            </a:ln>
          </a:top>
          <a:bottom>
            <a:ln w="12700" cap="flat">
              <a:solidFill>
                <a:srgbClr val="A9A9A9"/>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noFill/>
        </a:fill>
      </a:tcStyle>
    </a:lastRow>
    <a:firstRow>
      <a:tcTxStyle b="off" i="off">
        <a:font>
          <a:latin typeface="Graphik Medium"/>
          <a:ea typeface="Graphik Medium"/>
          <a:cs typeface="Graphik Medium"/>
        </a:font>
        <a:srgbClr val="FFFFFF"/>
      </a:tcTxStyle>
      <a:tcStyle>
        <a:tcBdr>
          <a:left>
            <a:ln w="12700" cap="flat">
              <a:solidFill>
                <a:srgbClr val="C8C8C8"/>
              </a:solidFill>
              <a:prstDash val="solid"/>
              <a:miter lim="400000"/>
            </a:ln>
          </a:left>
          <a:right>
            <a:ln w="12700" cap="flat">
              <a:solidFill>
                <a:srgbClr val="C8C8C8"/>
              </a:solidFill>
              <a:prstDash val="solid"/>
              <a:miter lim="400000"/>
            </a:ln>
          </a:right>
          <a:top>
            <a:ln w="12700" cap="flat">
              <a:solidFill>
                <a:srgbClr val="A9A9A9"/>
              </a:solidFill>
              <a:prstDash val="solid"/>
              <a:miter lim="400000"/>
            </a:ln>
          </a:top>
          <a:bottom>
            <a:ln w="38100" cap="flat">
              <a:solidFill>
                <a:srgbClr val="A9A9A9"/>
              </a:solidFill>
              <a:prstDash val="solid"/>
              <a:miter lim="400000"/>
            </a:ln>
          </a:bottom>
          <a:insideH>
            <a:ln w="12700" cap="flat">
              <a:solidFill>
                <a:srgbClr val="C8C8C8"/>
              </a:solidFill>
              <a:prstDash val="solid"/>
              <a:miter lim="400000"/>
            </a:ln>
          </a:insideH>
          <a:insideV>
            <a:ln w="12700" cap="flat">
              <a:solidFill>
                <a:srgbClr val="C8C8C8"/>
              </a:solidFill>
              <a:prstDash val="solid"/>
              <a:miter lim="400000"/>
            </a:ln>
          </a:insideV>
        </a:tcBdr>
        <a:fill>
          <a:solidFill>
            <a:schemeClr val="accent3">
              <a:hueOff val="552055"/>
              <a:lumOff val="-12548"/>
            </a:schemeClr>
          </a:solidFill>
        </a:fill>
      </a:tcStyle>
    </a:firstRow>
  </a:tblStyle>
  <a:tblStyle styleId="{CF821DB8-F4EB-4A41-A1BA-3FCAFE7338EE}" styleName="">
    <a:tblBg/>
    <a:wholeTbl>
      <a:tcTxStyle b="off" i="off">
        <a:font>
          <a:latin typeface="Graphik"/>
          <a:ea typeface="Graphik"/>
          <a:cs typeface="Graphik"/>
        </a:font>
        <a:srgbClr val="000000"/>
      </a:tcTxStyle>
      <a:tcStyle>
        <a:tcBdr>
          <a:left>
            <a:ln w="12700" cap="flat">
              <a:solidFill>
                <a:srgbClr val="C8C8C8"/>
              </a:solidFill>
              <a:prstDash val="solid"/>
              <a:miter lim="400000"/>
            </a:ln>
          </a:left>
          <a:right>
            <a:ln w="12700" cap="flat">
              <a:solidFill>
                <a:srgbClr val="C8C8C8"/>
              </a:solidFill>
              <a:prstDash val="solid"/>
              <a:miter lim="400000"/>
            </a:ln>
          </a:right>
          <a:top>
            <a:ln w="12700" cap="flat">
              <a:solidFill>
                <a:srgbClr val="C8C8C8"/>
              </a:solidFill>
              <a:prstDash val="solid"/>
              <a:miter lim="400000"/>
            </a:ln>
          </a:top>
          <a:bottom>
            <a:ln w="12700" cap="flat">
              <a:solidFill>
                <a:srgbClr val="C8C8C8"/>
              </a:solidFill>
              <a:prstDash val="solid"/>
              <a:miter lim="400000"/>
            </a:ln>
          </a:bottom>
          <a:insideH>
            <a:ln w="12700" cap="flat">
              <a:solidFill>
                <a:srgbClr val="C8C8C8"/>
              </a:solidFill>
              <a:prstDash val="solid"/>
              <a:miter lim="400000"/>
            </a:ln>
          </a:insideH>
          <a:insideV>
            <a:ln w="12700" cap="flat">
              <a:solidFill>
                <a:srgbClr val="C8C8C8"/>
              </a:solidFill>
              <a:prstDash val="solid"/>
              <a:miter lim="400000"/>
            </a:ln>
          </a:insideV>
        </a:tcBdr>
        <a:fill>
          <a:noFill/>
        </a:fill>
      </a:tcStyle>
    </a:wholeTbl>
    <a:band2H>
      <a:tcTxStyle/>
      <a:tcStyle>
        <a:tcBdr/>
        <a:fill>
          <a:solidFill>
            <a:srgbClr val="A9A9A9"/>
          </a:solidFill>
        </a:fill>
      </a:tcStyle>
    </a:band2H>
    <a:firstCol>
      <a:tcTxStyle b="off" i="off">
        <a:font>
          <a:latin typeface="Graphik Medium"/>
          <a:ea typeface="Graphik Medium"/>
          <a:cs typeface="Graphik Medium"/>
        </a:font>
        <a:srgbClr val="000000"/>
      </a:tcTxStyle>
      <a:tcStyle>
        <a:tcBdr>
          <a:left>
            <a:ln w="12700" cap="flat">
              <a:solidFill>
                <a:srgbClr val="A9A9A9"/>
              </a:solidFill>
              <a:prstDash val="solid"/>
              <a:miter lim="400000"/>
            </a:ln>
          </a:left>
          <a:right>
            <a:ln w="12700" cap="flat">
              <a:solidFill>
                <a:srgbClr val="A9A9A9"/>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chemeClr val="accent4">
              <a:hueOff val="-613784"/>
              <a:lumOff val="1275"/>
            </a:schemeClr>
          </a:solidFill>
        </a:fill>
      </a:tcStyle>
    </a:firstCol>
    <a:lastRow>
      <a:tcTxStyle b="on" i="off">
        <a:fontRef idx="minor">
          <a:srgbClr val="000000"/>
        </a:fontRef>
        <a:srgbClr val="000000"/>
      </a:tcTxStyle>
      <a:tcStyle>
        <a:tcBdr>
          <a:left>
            <a:ln w="12700" cap="flat">
              <a:solidFill>
                <a:srgbClr val="A9A9A9"/>
              </a:solidFill>
              <a:prstDash val="solid"/>
              <a:miter lim="400000"/>
            </a:ln>
          </a:left>
          <a:right>
            <a:ln w="12700" cap="flat">
              <a:solidFill>
                <a:srgbClr val="A9A9A9"/>
              </a:solidFill>
              <a:prstDash val="solid"/>
              <a:miter lim="400000"/>
            </a:ln>
          </a:right>
          <a:top>
            <a:ln w="38100" cap="flat">
              <a:solidFill>
                <a:schemeClr val="accent4">
                  <a:hueOff val="-613784"/>
                  <a:lumOff val="1275"/>
                </a:schemeClr>
              </a:solidFill>
              <a:prstDash val="solid"/>
              <a:miter lim="400000"/>
            </a:ln>
          </a:top>
          <a:bottom>
            <a:ln w="12700" cap="flat">
              <a:solidFill>
                <a:srgbClr val="A9A9A9"/>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noFill/>
        </a:fill>
      </a:tcStyle>
    </a:lastRow>
    <a:firstRow>
      <a:tcTxStyle b="off" i="off">
        <a:font>
          <a:latin typeface="Graphik Medium"/>
          <a:ea typeface="Graphik Medium"/>
          <a:cs typeface="Graphik Medium"/>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A9A9A9"/>
              </a:solidFill>
              <a:prstDash val="solid"/>
              <a:miter lim="400000"/>
            </a:ln>
          </a:top>
          <a:bottom>
            <a:ln w="38100" cap="flat">
              <a:solidFill>
                <a:srgbClr val="A9A9A9"/>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FF5300"/>
          </a:solidFill>
        </a:fill>
      </a:tcStyle>
    </a:firstRow>
  </a:tblStyle>
  <a:tblStyle styleId="{33BA23B1-9221-436E-865A-0063620EA4FD}" styleName="">
    <a:tblBg/>
    <a:wholeTbl>
      <a:tcTxStyle b="off" i="off">
        <a:font>
          <a:latin typeface="Graphik"/>
          <a:ea typeface="Graphik"/>
          <a:cs typeface="Graphik"/>
        </a:font>
        <a:srgbClr val="000000"/>
      </a:tcTxStyle>
      <a:tcStyle>
        <a:tcBdr>
          <a:left>
            <a:ln w="12700" cap="flat">
              <a:solidFill>
                <a:srgbClr val="C8C8C8"/>
              </a:solidFill>
              <a:prstDash val="solid"/>
              <a:miter lim="400000"/>
            </a:ln>
          </a:left>
          <a:right>
            <a:ln w="12700" cap="flat">
              <a:solidFill>
                <a:srgbClr val="C8C8C8"/>
              </a:solidFill>
              <a:prstDash val="solid"/>
              <a:miter lim="400000"/>
            </a:ln>
          </a:right>
          <a:top>
            <a:ln w="12700" cap="flat">
              <a:solidFill>
                <a:srgbClr val="C8C8C8"/>
              </a:solidFill>
              <a:prstDash val="solid"/>
              <a:miter lim="400000"/>
            </a:ln>
          </a:top>
          <a:bottom>
            <a:ln w="12700" cap="flat">
              <a:solidFill>
                <a:srgbClr val="C8C8C8"/>
              </a:solidFill>
              <a:prstDash val="solid"/>
              <a:miter lim="400000"/>
            </a:ln>
          </a:bottom>
          <a:insideH>
            <a:ln w="12700" cap="flat">
              <a:solidFill>
                <a:srgbClr val="C8C8C8"/>
              </a:solidFill>
              <a:prstDash val="solid"/>
              <a:miter lim="400000"/>
            </a:ln>
          </a:insideH>
          <a:insideV>
            <a:ln w="12700" cap="flat">
              <a:solidFill>
                <a:srgbClr val="C8C8C8"/>
              </a:solidFill>
              <a:prstDash val="solid"/>
              <a:miter lim="400000"/>
            </a:ln>
          </a:insideV>
        </a:tcBdr>
        <a:fill>
          <a:noFill/>
        </a:fill>
      </a:tcStyle>
    </a:wholeTbl>
    <a:band2H>
      <a:tcTxStyle/>
      <a:tcStyle>
        <a:tcBdr/>
        <a:fill>
          <a:solidFill>
            <a:srgbClr val="A9A9A9"/>
          </a:solidFill>
        </a:fill>
      </a:tcStyle>
    </a:band2H>
    <a:firstCol>
      <a:tcTxStyle b="on" i="off">
        <a:fontRef idx="minor">
          <a:srgbClr val="FFFFFF"/>
        </a:fontRef>
        <a:srgbClr val="FFFFFF"/>
      </a:tcTxStyle>
      <a:tcStyle>
        <a:tcBdr>
          <a:left>
            <a:ln w="12700" cap="flat">
              <a:solidFill>
                <a:srgbClr val="A9A9A9"/>
              </a:solidFill>
              <a:prstDash val="solid"/>
              <a:miter lim="400000"/>
            </a:ln>
          </a:left>
          <a:right>
            <a:ln w="12700" cap="flat">
              <a:solidFill>
                <a:srgbClr val="C0C0C0"/>
              </a:solidFill>
              <a:prstDash val="solid"/>
              <a:miter lim="400000"/>
            </a:ln>
          </a:right>
          <a:top>
            <a:ln w="12700" cap="flat">
              <a:solidFill>
                <a:srgbClr val="C0C0C0"/>
              </a:solidFill>
              <a:prstDash val="solid"/>
              <a:miter lim="400000"/>
            </a:ln>
          </a:top>
          <a:bottom>
            <a:ln w="12700" cap="flat">
              <a:solidFill>
                <a:srgbClr val="C0C0C0"/>
              </a:solidFill>
              <a:prstDash val="solid"/>
              <a:miter lim="400000"/>
            </a:ln>
          </a:bottom>
          <a:insideH>
            <a:ln w="12700" cap="flat">
              <a:solidFill>
                <a:srgbClr val="C0C0C0"/>
              </a:solidFill>
              <a:prstDash val="solid"/>
              <a:miter lim="400000"/>
            </a:ln>
          </a:insideH>
          <a:insideV>
            <a:ln w="12700" cap="flat">
              <a:solidFill>
                <a:srgbClr val="C0C0C0"/>
              </a:solidFill>
              <a:prstDash val="solid"/>
              <a:miter lim="400000"/>
            </a:ln>
          </a:insideV>
        </a:tcBdr>
        <a:fill>
          <a:solidFill>
            <a:srgbClr val="98195F"/>
          </a:solidFill>
        </a:fill>
      </a:tcStyle>
    </a:firstCol>
    <a:lastRow>
      <a:tcTxStyle b="on" i="off">
        <a:fontRef idx="minor">
          <a:srgbClr val="000000"/>
        </a:fontRef>
        <a:srgbClr val="000000"/>
      </a:tcTxStyle>
      <a:tcStyle>
        <a:tcBdr>
          <a:left>
            <a:ln w="12700" cap="flat">
              <a:solidFill>
                <a:srgbClr val="A9A9A9"/>
              </a:solidFill>
              <a:prstDash val="solid"/>
              <a:miter lim="400000"/>
            </a:ln>
          </a:left>
          <a:right>
            <a:ln w="12700" cap="flat">
              <a:solidFill>
                <a:srgbClr val="A9A9A9"/>
              </a:solidFill>
              <a:prstDash val="solid"/>
              <a:miter lim="400000"/>
            </a:ln>
          </a:right>
          <a:top>
            <a:ln w="38100" cap="flat">
              <a:solidFill>
                <a:schemeClr val="accent6"/>
              </a:solidFill>
              <a:prstDash val="solid"/>
              <a:miter lim="400000"/>
            </a:ln>
          </a:top>
          <a:bottom>
            <a:ln w="12700" cap="flat">
              <a:solidFill>
                <a:srgbClr val="A9A9A9"/>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noFill/>
        </a:fill>
      </a:tcStyle>
    </a:lastRow>
    <a:firstRow>
      <a:tcTxStyle b="on" i="off">
        <a:fontRef idx="minor">
          <a:srgbClr val="FFFFFF"/>
        </a:fontRef>
        <a:srgbClr val="FFFFFF"/>
      </a:tcTxStyle>
      <a:tcStyle>
        <a:tcBdr>
          <a:left>
            <a:ln w="12700" cap="flat">
              <a:solidFill>
                <a:srgbClr val="C0C0C0"/>
              </a:solidFill>
              <a:prstDash val="solid"/>
              <a:miter lim="400000"/>
            </a:ln>
          </a:left>
          <a:right>
            <a:ln w="12700" cap="flat">
              <a:solidFill>
                <a:srgbClr val="C0C0C0"/>
              </a:solidFill>
              <a:prstDash val="solid"/>
              <a:miter lim="400000"/>
            </a:ln>
          </a:right>
          <a:top>
            <a:ln w="12700" cap="flat">
              <a:solidFill>
                <a:srgbClr val="A9A9A9"/>
              </a:solidFill>
              <a:prstDash val="solid"/>
              <a:miter lim="400000"/>
            </a:ln>
          </a:top>
          <a:bottom>
            <a:ln w="38100" cap="flat">
              <a:solidFill>
                <a:srgbClr val="C0C0C0"/>
              </a:solidFill>
              <a:prstDash val="solid"/>
              <a:miter lim="400000"/>
            </a:ln>
          </a:bottom>
          <a:insideH>
            <a:ln w="12700" cap="flat">
              <a:solidFill>
                <a:srgbClr val="C0C0C0"/>
              </a:solidFill>
              <a:prstDash val="solid"/>
              <a:miter lim="400000"/>
            </a:ln>
          </a:insideH>
          <a:insideV>
            <a:ln w="12700" cap="flat">
              <a:solidFill>
                <a:srgbClr val="C0C0C0"/>
              </a:solidFill>
              <a:prstDash val="solid"/>
              <a:miter lim="400000"/>
            </a:ln>
          </a:insideV>
        </a:tcBdr>
        <a:fill>
          <a:solidFill>
            <a:srgbClr val="650E48"/>
          </a:solidFill>
        </a:fill>
      </a:tcStyle>
    </a:firstRow>
  </a:tblStyle>
  <a:tblStyle styleId="{2708684C-4D16-4618-839F-0558EEFCDFE6}" styleName="">
    <a:tblBg/>
    <a:wholeTbl>
      <a:tcTxStyle b="off" i="off">
        <a:font>
          <a:latin typeface="Graphik"/>
          <a:ea typeface="Graphik"/>
          <a:cs typeface="Graphik"/>
        </a:font>
        <a:srgbClr val="000000"/>
      </a:tcTxStyle>
      <a:tcStyle>
        <a:tcBdr>
          <a:left>
            <a:ln w="12700" cap="flat">
              <a:solidFill>
                <a:srgbClr val="C8C8C8"/>
              </a:solidFill>
              <a:prstDash val="solid"/>
              <a:miter lim="400000"/>
            </a:ln>
          </a:left>
          <a:right>
            <a:ln w="12700" cap="flat">
              <a:solidFill>
                <a:srgbClr val="C8C8C8"/>
              </a:solidFill>
              <a:prstDash val="solid"/>
              <a:miter lim="400000"/>
            </a:ln>
          </a:right>
          <a:top>
            <a:ln w="12700" cap="flat">
              <a:solidFill>
                <a:srgbClr val="C8C8C8"/>
              </a:solidFill>
              <a:prstDash val="solid"/>
              <a:miter lim="400000"/>
            </a:ln>
          </a:top>
          <a:bottom>
            <a:ln w="12700" cap="flat">
              <a:solidFill>
                <a:srgbClr val="C8C8C8"/>
              </a:solidFill>
              <a:prstDash val="solid"/>
              <a:miter lim="400000"/>
            </a:ln>
          </a:bottom>
          <a:insideH>
            <a:ln w="12700" cap="flat">
              <a:solidFill>
                <a:srgbClr val="C8C8C8"/>
              </a:solidFill>
              <a:prstDash val="solid"/>
              <a:miter lim="400000"/>
            </a:ln>
          </a:insideH>
          <a:insideV>
            <a:ln w="12700" cap="flat">
              <a:solidFill>
                <a:srgbClr val="C8C8C8"/>
              </a:solidFill>
              <a:prstDash val="solid"/>
              <a:miter lim="400000"/>
            </a:ln>
          </a:insideV>
        </a:tcBdr>
        <a:fill>
          <a:noFill/>
        </a:fill>
      </a:tcStyle>
    </a:wholeTbl>
    <a:band2H>
      <a:tcTxStyle/>
      <a:tcStyle>
        <a:tcBdr/>
        <a:fill>
          <a:solidFill>
            <a:srgbClr val="A9A9A9"/>
          </a:solidFill>
        </a:fill>
      </a:tcStyle>
    </a:band2H>
    <a:firstCol>
      <a:tcTxStyle b="on" i="off">
        <a:fontRef idx="minor">
          <a:srgbClr val="000000"/>
        </a:fontRef>
        <a:srgbClr val="000000"/>
      </a:tcTxStyle>
      <a:tcStyle>
        <a:tcBdr>
          <a:left>
            <a:ln w="12700" cap="flat">
              <a:solidFill>
                <a:srgbClr val="A9A9A9"/>
              </a:solidFill>
              <a:prstDash val="solid"/>
              <a:miter lim="400000"/>
            </a:ln>
          </a:left>
          <a:right>
            <a:ln w="38100" cap="flat">
              <a:solidFill>
                <a:srgbClr val="A9A9A9"/>
              </a:solidFill>
              <a:prstDash val="solid"/>
              <a:miter lim="400000"/>
            </a:ln>
          </a:right>
          <a:top>
            <a:ln w="12700" cap="flat">
              <a:solidFill>
                <a:srgbClr val="A9A9A9"/>
              </a:solidFill>
              <a:prstDash val="solid"/>
              <a:miter lim="400000"/>
            </a:ln>
          </a:top>
          <a:bottom>
            <a:ln w="12700" cap="flat">
              <a:solidFill>
                <a:srgbClr val="A9A9A9"/>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noFill/>
        </a:fill>
      </a:tcStyle>
    </a:firstCol>
    <a:lastRow>
      <a:tcTxStyle b="on" i="off">
        <a:fontRef idx="minor">
          <a:srgbClr val="000000"/>
        </a:fontRef>
        <a:srgbClr val="000000"/>
      </a:tcTxStyle>
      <a:tcStyle>
        <a:tcBdr>
          <a:left>
            <a:ln w="12700" cap="flat">
              <a:solidFill>
                <a:srgbClr val="A9A9A9"/>
              </a:solidFill>
              <a:prstDash val="solid"/>
              <a:miter lim="400000"/>
            </a:ln>
          </a:left>
          <a:right>
            <a:ln w="12700" cap="flat">
              <a:solidFill>
                <a:srgbClr val="A9A9A9"/>
              </a:solidFill>
              <a:prstDash val="solid"/>
              <a:miter lim="400000"/>
            </a:ln>
          </a:right>
          <a:top>
            <a:ln w="38100" cap="flat">
              <a:solidFill>
                <a:srgbClr val="A9A9A9"/>
              </a:solidFill>
              <a:prstDash val="solid"/>
              <a:miter lim="400000"/>
            </a:ln>
          </a:top>
          <a:bottom>
            <a:ln w="12700" cap="flat">
              <a:solidFill>
                <a:srgbClr val="A9A9A9"/>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noFill/>
        </a:fill>
      </a:tcStyle>
    </a:lastRow>
    <a:fir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A9A9A9"/>
              </a:solidFill>
              <a:prstDash val="solid"/>
              <a:miter lim="400000"/>
            </a:ln>
          </a:top>
          <a:bottom>
            <a:ln w="38100" cap="flat">
              <a:solidFill>
                <a:srgbClr val="A9A9A9"/>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646464"/>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8" d="100"/>
          <a:sy n="38" d="100"/>
        </p:scale>
        <p:origin x="30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6" name="Shape 166"/>
          <p:cNvSpPr>
            <a:spLocks noGrp="1" noRot="1" noChangeAspect="1"/>
          </p:cNvSpPr>
          <p:nvPr>
            <p:ph type="sldImg"/>
          </p:nvPr>
        </p:nvSpPr>
        <p:spPr>
          <a:xfrm>
            <a:off x="1143000" y="685800"/>
            <a:ext cx="4572000" cy="3429000"/>
          </a:xfrm>
          <a:prstGeom prst="rect">
            <a:avLst/>
          </a:prstGeom>
        </p:spPr>
        <p:txBody>
          <a:bodyPr/>
          <a:lstStyle/>
          <a:p>
            <a:endParaRPr/>
          </a:p>
        </p:txBody>
      </p:sp>
      <p:sp>
        <p:nvSpPr>
          <p:cNvPr id="167" name="Shape 16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
        <p:cNvGrpSpPr/>
        <p:nvPr/>
      </p:nvGrpSpPr>
      <p:grpSpPr>
        <a:xfrm>
          <a:off x="0" y="0"/>
          <a:ext cx="0" cy="0"/>
          <a:chOff x="0" y="0"/>
          <a:chExt cx="0" cy="0"/>
        </a:xfrm>
      </p:grpSpPr>
      <p:sp>
        <p:nvSpPr>
          <p:cNvPr id="11" name="Presentation Title"/>
          <p:cNvSpPr txBox="1">
            <a:spLocks noGrp="1"/>
          </p:cNvSpPr>
          <p:nvPr>
            <p:ph type="title" hasCustomPrompt="1"/>
          </p:nvPr>
        </p:nvSpPr>
        <p:spPr>
          <a:xfrm>
            <a:off x="1270000" y="3289300"/>
            <a:ext cx="21844000" cy="3879454"/>
          </a:xfrm>
          <a:prstGeom prst="rect">
            <a:avLst/>
          </a:prstGeom>
        </p:spPr>
        <p:txBody>
          <a:bodyPr/>
          <a:lstStyle>
            <a:lvl1pPr defTabSz="2438338">
              <a:lnSpc>
                <a:spcPct val="90000"/>
              </a:lnSpc>
              <a:defRPr sz="11600" spc="-348">
                <a:gradFill flip="none" rotWithShape="1">
                  <a:gsLst>
                    <a:gs pos="0">
                      <a:srgbClr val="1E98FD"/>
                    </a:gs>
                    <a:gs pos="100000">
                      <a:srgbClr val="FF00F7"/>
                    </a:gs>
                  </a:gsLst>
                  <a:lin ang="3960000" scaled="0"/>
                </a:gradFill>
              </a:defRPr>
            </a:lvl1pPr>
          </a:lstStyle>
          <a:p>
            <a:r>
              <a:t>Presentation Title</a:t>
            </a:r>
          </a:p>
        </p:txBody>
      </p:sp>
      <p:sp>
        <p:nvSpPr>
          <p:cNvPr id="12" name="Author and Date"/>
          <p:cNvSpPr txBox="1">
            <a:spLocks noGrp="1"/>
          </p:cNvSpPr>
          <p:nvPr>
            <p:ph type="body" sz="quarter" idx="21" hasCustomPrompt="1"/>
          </p:nvPr>
        </p:nvSpPr>
        <p:spPr>
          <a:xfrm>
            <a:off x="1270000" y="12160429"/>
            <a:ext cx="21844000" cy="694056"/>
          </a:xfrm>
          <a:prstGeom prst="rect">
            <a:avLst/>
          </a:prstGeom>
        </p:spPr>
        <p:txBody>
          <a:bodyPr/>
          <a:lstStyle>
            <a:lvl1pPr marL="0" indent="0" algn="ctr" defTabSz="825500">
              <a:spcBef>
                <a:spcPts val="0"/>
              </a:spcBef>
              <a:buClrTx/>
              <a:buSzTx/>
              <a:buNone/>
              <a:defRPr sz="3500">
                <a:latin typeface="Graphik Medium"/>
                <a:ea typeface="Graphik Medium"/>
                <a:cs typeface="Graphik Medium"/>
                <a:sym typeface="Graphik Medium"/>
              </a:defRPr>
            </a:lvl1pPr>
          </a:lstStyle>
          <a:p>
            <a:r>
              <a:t>Author and Date</a:t>
            </a:r>
          </a:p>
        </p:txBody>
      </p:sp>
      <p:sp>
        <p:nvSpPr>
          <p:cNvPr id="13" name="Body Level One…"/>
          <p:cNvSpPr txBox="1">
            <a:spLocks noGrp="1"/>
          </p:cNvSpPr>
          <p:nvPr>
            <p:ph type="body" sz="quarter" idx="1" hasCustomPrompt="1"/>
          </p:nvPr>
        </p:nvSpPr>
        <p:spPr>
          <a:xfrm>
            <a:off x="1270000" y="6985000"/>
            <a:ext cx="21844000" cy="2512352"/>
          </a:xfrm>
          <a:prstGeom prst="rect">
            <a:avLst/>
          </a:prstGeom>
        </p:spPr>
        <p:txBody>
          <a:bodyPr/>
          <a:lstStyle>
            <a:lvl1pPr marL="0" indent="0" algn="ctr" defTabSz="825500">
              <a:spcBef>
                <a:spcPts val="0"/>
              </a:spcBef>
              <a:buClrTx/>
              <a:buSzTx/>
              <a:buNone/>
              <a:defRPr sz="6400">
                <a:latin typeface="Graphik Medium"/>
                <a:ea typeface="Graphik Medium"/>
                <a:cs typeface="Graphik Medium"/>
                <a:sym typeface="Graphik Medium"/>
              </a:defRPr>
            </a:lvl1pPr>
            <a:lvl2pPr marL="0" indent="0" algn="ctr" defTabSz="825500">
              <a:spcBef>
                <a:spcPts val="0"/>
              </a:spcBef>
              <a:buClrTx/>
              <a:buSzTx/>
              <a:buNone/>
              <a:defRPr sz="6400">
                <a:latin typeface="Graphik Medium"/>
                <a:ea typeface="Graphik Medium"/>
                <a:cs typeface="Graphik Medium"/>
                <a:sym typeface="Graphik Medium"/>
              </a:defRPr>
            </a:lvl2pPr>
            <a:lvl3pPr marL="0" indent="0" algn="ctr" defTabSz="825500">
              <a:spcBef>
                <a:spcPts val="0"/>
              </a:spcBef>
              <a:buClrTx/>
              <a:buSzTx/>
              <a:buNone/>
              <a:defRPr sz="6400">
                <a:latin typeface="Graphik Medium"/>
                <a:ea typeface="Graphik Medium"/>
                <a:cs typeface="Graphik Medium"/>
                <a:sym typeface="Graphik Medium"/>
              </a:defRPr>
            </a:lvl3pPr>
            <a:lvl4pPr marL="0" indent="0" algn="ctr" defTabSz="825500">
              <a:spcBef>
                <a:spcPts val="0"/>
              </a:spcBef>
              <a:buClrTx/>
              <a:buSzTx/>
              <a:buNone/>
              <a:defRPr sz="6400">
                <a:latin typeface="Graphik Medium"/>
                <a:ea typeface="Graphik Medium"/>
                <a:cs typeface="Graphik Medium"/>
                <a:sym typeface="Graphik Medium"/>
              </a:defRPr>
            </a:lvl4pPr>
            <a:lvl5pPr marL="0" indent="0" algn="ctr" defTabSz="825500">
              <a:spcBef>
                <a:spcPts val="0"/>
              </a:spcBef>
              <a:buClrTx/>
              <a:buSzTx/>
              <a:buNone/>
              <a:defRPr sz="6400">
                <a:latin typeface="Graphik Medium"/>
                <a:ea typeface="Graphik Medium"/>
                <a:cs typeface="Graphik Medium"/>
                <a:sym typeface="Graphik Medium"/>
              </a:defRPr>
            </a:lvl5pPr>
          </a:lstStyle>
          <a:p>
            <a:r>
              <a:t>Presentation Subtitle</a:t>
            </a:r>
          </a:p>
          <a:p>
            <a:pPr lvl="1"/>
            <a:endParaRPr/>
          </a:p>
          <a:p>
            <a:pPr lvl="2"/>
            <a:endParaRPr/>
          </a:p>
          <a:p>
            <a:pPr lvl="3"/>
            <a:endParaRPr/>
          </a:p>
          <a:p>
            <a:pPr lvl="4"/>
            <a:endParaRPr/>
          </a:p>
        </p:txBody>
      </p:sp>
      <p:sp>
        <p:nvSpPr>
          <p:cNvPr id="1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mp; Photo">
    <p:spTree>
      <p:nvGrpSpPr>
        <p:cNvPr id="1" name=""/>
        <p:cNvGrpSpPr/>
        <p:nvPr/>
      </p:nvGrpSpPr>
      <p:grpSpPr>
        <a:xfrm>
          <a:off x="0" y="0"/>
          <a:ext cx="0" cy="0"/>
          <a:chOff x="0" y="0"/>
          <a:chExt cx="0" cy="0"/>
        </a:xfrm>
      </p:grpSpPr>
      <p:sp>
        <p:nvSpPr>
          <p:cNvPr id="21" name="1169517375_2880x1920.jpg"/>
          <p:cNvSpPr>
            <a:spLocks noGrp="1"/>
          </p:cNvSpPr>
          <p:nvPr>
            <p:ph type="pic" idx="21"/>
          </p:nvPr>
        </p:nvSpPr>
        <p:spPr>
          <a:xfrm>
            <a:off x="0" y="-1270000"/>
            <a:ext cx="24384000" cy="16256001"/>
          </a:xfrm>
          <a:prstGeom prst="rect">
            <a:avLst/>
          </a:prstGeom>
        </p:spPr>
        <p:txBody>
          <a:bodyPr lIns="91439" tIns="45719" rIns="91439" bIns="45719">
            <a:noAutofit/>
          </a:bodyPr>
          <a:lstStyle/>
          <a:p>
            <a:endParaRPr/>
          </a:p>
        </p:txBody>
      </p:sp>
      <p:sp>
        <p:nvSpPr>
          <p:cNvPr id="22" name="Author and Date"/>
          <p:cNvSpPr txBox="1">
            <a:spLocks noGrp="1"/>
          </p:cNvSpPr>
          <p:nvPr>
            <p:ph type="body" sz="quarter" idx="22" hasCustomPrompt="1"/>
          </p:nvPr>
        </p:nvSpPr>
        <p:spPr>
          <a:xfrm>
            <a:off x="1270000" y="12166600"/>
            <a:ext cx="21844000" cy="694055"/>
          </a:xfrm>
          <a:prstGeom prst="rect">
            <a:avLst/>
          </a:prstGeom>
        </p:spPr>
        <p:txBody>
          <a:bodyPr/>
          <a:lstStyle>
            <a:lvl1pPr marL="0" indent="0" algn="ctr" defTabSz="825500">
              <a:spcBef>
                <a:spcPts val="0"/>
              </a:spcBef>
              <a:buClrTx/>
              <a:buSzTx/>
              <a:buNone/>
              <a:defRPr sz="3500">
                <a:solidFill>
                  <a:srgbClr val="FFFFFF"/>
                </a:solidFill>
                <a:latin typeface="Graphik Medium"/>
                <a:ea typeface="Graphik Medium"/>
                <a:cs typeface="Graphik Medium"/>
                <a:sym typeface="Graphik Medium"/>
              </a:defRPr>
            </a:lvl1pPr>
          </a:lstStyle>
          <a:p>
            <a:r>
              <a:t>Author and Date</a:t>
            </a:r>
          </a:p>
        </p:txBody>
      </p:sp>
      <p:sp>
        <p:nvSpPr>
          <p:cNvPr id="23" name="Presentation Title"/>
          <p:cNvSpPr txBox="1">
            <a:spLocks noGrp="1"/>
          </p:cNvSpPr>
          <p:nvPr>
            <p:ph type="title" hasCustomPrompt="1"/>
          </p:nvPr>
        </p:nvSpPr>
        <p:spPr>
          <a:xfrm>
            <a:off x="1270000" y="3289300"/>
            <a:ext cx="21844000" cy="3873500"/>
          </a:xfrm>
          <a:prstGeom prst="rect">
            <a:avLst/>
          </a:prstGeom>
        </p:spPr>
        <p:txBody>
          <a:bodyPr/>
          <a:lstStyle>
            <a:lvl1pPr defTabSz="2438400">
              <a:lnSpc>
                <a:spcPct val="90000"/>
              </a:lnSpc>
              <a:defRPr sz="11600" spc="-348">
                <a:solidFill>
                  <a:srgbClr val="FFFFFF"/>
                </a:solidFill>
              </a:defRPr>
            </a:lvl1pPr>
          </a:lstStyle>
          <a:p>
            <a:r>
              <a:t>Presentation Title</a:t>
            </a:r>
          </a:p>
        </p:txBody>
      </p:sp>
      <p:sp>
        <p:nvSpPr>
          <p:cNvPr id="24" name="Body Level One…"/>
          <p:cNvSpPr txBox="1">
            <a:spLocks noGrp="1"/>
          </p:cNvSpPr>
          <p:nvPr>
            <p:ph type="body" sz="quarter" idx="1" hasCustomPrompt="1"/>
          </p:nvPr>
        </p:nvSpPr>
        <p:spPr>
          <a:xfrm>
            <a:off x="1270000" y="6985000"/>
            <a:ext cx="21844000" cy="2514600"/>
          </a:xfrm>
          <a:prstGeom prst="rect">
            <a:avLst/>
          </a:prstGeom>
        </p:spPr>
        <p:txBody>
          <a:bodyPr/>
          <a:lstStyle>
            <a:lvl1pPr marL="0" indent="0" algn="ctr" defTabSz="825500">
              <a:spcBef>
                <a:spcPts val="0"/>
              </a:spcBef>
              <a:buClrTx/>
              <a:buSzTx/>
              <a:buNone/>
              <a:defRPr sz="6400">
                <a:solidFill>
                  <a:srgbClr val="FFFFFF"/>
                </a:solidFill>
                <a:latin typeface="Graphik Medium"/>
                <a:ea typeface="Graphik Medium"/>
                <a:cs typeface="Graphik Medium"/>
                <a:sym typeface="Graphik Medium"/>
              </a:defRPr>
            </a:lvl1pPr>
            <a:lvl2pPr marL="0" indent="0" algn="ctr" defTabSz="825500">
              <a:spcBef>
                <a:spcPts val="0"/>
              </a:spcBef>
              <a:buClrTx/>
              <a:buSzTx/>
              <a:buNone/>
              <a:defRPr sz="6400">
                <a:solidFill>
                  <a:srgbClr val="FFFFFF"/>
                </a:solidFill>
                <a:latin typeface="Graphik Medium"/>
                <a:ea typeface="Graphik Medium"/>
                <a:cs typeface="Graphik Medium"/>
                <a:sym typeface="Graphik Medium"/>
              </a:defRPr>
            </a:lvl2pPr>
            <a:lvl3pPr marL="0" indent="0" algn="ctr" defTabSz="825500">
              <a:spcBef>
                <a:spcPts val="0"/>
              </a:spcBef>
              <a:buClrTx/>
              <a:buSzTx/>
              <a:buNone/>
              <a:defRPr sz="6400">
                <a:solidFill>
                  <a:srgbClr val="FFFFFF"/>
                </a:solidFill>
                <a:latin typeface="Graphik Medium"/>
                <a:ea typeface="Graphik Medium"/>
                <a:cs typeface="Graphik Medium"/>
                <a:sym typeface="Graphik Medium"/>
              </a:defRPr>
            </a:lvl3pPr>
            <a:lvl4pPr marL="0" indent="0" algn="ctr" defTabSz="825500">
              <a:spcBef>
                <a:spcPts val="0"/>
              </a:spcBef>
              <a:buClrTx/>
              <a:buSzTx/>
              <a:buNone/>
              <a:defRPr sz="6400">
                <a:solidFill>
                  <a:srgbClr val="FFFFFF"/>
                </a:solidFill>
                <a:latin typeface="Graphik Medium"/>
                <a:ea typeface="Graphik Medium"/>
                <a:cs typeface="Graphik Medium"/>
                <a:sym typeface="Graphik Medium"/>
              </a:defRPr>
            </a:lvl4pPr>
            <a:lvl5pPr marL="0" indent="0" algn="ctr" defTabSz="825500">
              <a:spcBef>
                <a:spcPts val="0"/>
              </a:spcBef>
              <a:buClrTx/>
              <a:buSzTx/>
              <a:buNone/>
              <a:defRPr sz="6400">
                <a:solidFill>
                  <a:srgbClr val="FFFFFF"/>
                </a:solidFill>
                <a:latin typeface="Graphik Medium"/>
                <a:ea typeface="Graphik Medium"/>
                <a:cs typeface="Graphik Medium"/>
                <a:sym typeface="Graphik Medium"/>
              </a:defRPr>
            </a:lvl5pPr>
          </a:lstStyle>
          <a:p>
            <a:r>
              <a:t>Presentation Subtitle</a:t>
            </a:r>
          </a:p>
          <a:p>
            <a:pPr lvl="1"/>
            <a:endParaRPr/>
          </a:p>
          <a:p>
            <a:pPr lvl="2"/>
            <a:endParaRPr/>
          </a:p>
          <a:p>
            <a:pPr lvl="3"/>
            <a:endParaRPr/>
          </a:p>
          <a:p>
            <a:pPr lvl="4"/>
            <a:endParaRPr/>
          </a:p>
        </p:txBody>
      </p:sp>
      <p:sp>
        <p:nvSpPr>
          <p:cNvPr id="25" name="Slide Number"/>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mp; Photo Alt">
    <p:spTree>
      <p:nvGrpSpPr>
        <p:cNvPr id="1" name=""/>
        <p:cNvGrpSpPr/>
        <p:nvPr/>
      </p:nvGrpSpPr>
      <p:grpSpPr>
        <a:xfrm>
          <a:off x="0" y="0"/>
          <a:ext cx="0" cy="0"/>
          <a:chOff x="0" y="0"/>
          <a:chExt cx="0" cy="0"/>
        </a:xfrm>
      </p:grpSpPr>
      <p:sp>
        <p:nvSpPr>
          <p:cNvPr id="32" name="184386109_2439x1626.jpg"/>
          <p:cNvSpPr>
            <a:spLocks noGrp="1"/>
          </p:cNvSpPr>
          <p:nvPr>
            <p:ph type="pic" idx="21"/>
          </p:nvPr>
        </p:nvSpPr>
        <p:spPr>
          <a:xfrm>
            <a:off x="7962900" y="-25400"/>
            <a:ext cx="20650200" cy="13766800"/>
          </a:xfrm>
          <a:prstGeom prst="rect">
            <a:avLst/>
          </a:prstGeom>
        </p:spPr>
        <p:txBody>
          <a:bodyPr lIns="91439" tIns="45719" rIns="91439" bIns="45719">
            <a:noAutofit/>
          </a:bodyPr>
          <a:lstStyle/>
          <a:p>
            <a:endParaRPr/>
          </a:p>
        </p:txBody>
      </p:sp>
      <p:sp>
        <p:nvSpPr>
          <p:cNvPr id="33" name="Slide Title"/>
          <p:cNvSpPr txBox="1">
            <a:spLocks noGrp="1"/>
          </p:cNvSpPr>
          <p:nvPr>
            <p:ph type="title" hasCustomPrompt="1"/>
          </p:nvPr>
        </p:nvSpPr>
        <p:spPr>
          <a:xfrm>
            <a:off x="1270000" y="3885108"/>
            <a:ext cx="9652000" cy="3200203"/>
          </a:xfrm>
          <a:prstGeom prst="rect">
            <a:avLst/>
          </a:prstGeom>
        </p:spPr>
        <p:txBody>
          <a:bodyPr/>
          <a:lstStyle>
            <a:lvl1pPr>
              <a:defRPr>
                <a:gradFill flip="none" rotWithShape="1">
                  <a:gsLst>
                    <a:gs pos="0">
                      <a:srgbClr val="FF00D8"/>
                    </a:gs>
                    <a:gs pos="100000">
                      <a:srgbClr val="FF542E"/>
                    </a:gs>
                  </a:gsLst>
                  <a:lin ang="3960000" scaled="0"/>
                </a:gradFill>
              </a:defRPr>
            </a:lvl1pPr>
          </a:lstStyle>
          <a:p>
            <a:r>
              <a:t>Slide Title</a:t>
            </a:r>
          </a:p>
        </p:txBody>
      </p:sp>
      <p:sp>
        <p:nvSpPr>
          <p:cNvPr id="34" name="Body Level One…"/>
          <p:cNvSpPr txBox="1">
            <a:spLocks noGrp="1"/>
          </p:cNvSpPr>
          <p:nvPr>
            <p:ph type="body" sz="quarter" idx="1" hasCustomPrompt="1"/>
          </p:nvPr>
        </p:nvSpPr>
        <p:spPr>
          <a:xfrm>
            <a:off x="1270000" y="6845300"/>
            <a:ext cx="9652000" cy="5664200"/>
          </a:xfrm>
          <a:prstGeom prst="rect">
            <a:avLst/>
          </a:prstGeom>
        </p:spPr>
        <p:txBody>
          <a:bodyPr/>
          <a:lstStyle>
            <a:lvl1pPr marL="0" indent="0" algn="ctr" defTabSz="825500">
              <a:spcBef>
                <a:spcPts val="0"/>
              </a:spcBef>
              <a:buClrTx/>
              <a:buSzTx/>
              <a:buNone/>
              <a:defRPr sz="5400">
                <a:latin typeface="Graphik Medium"/>
                <a:ea typeface="Graphik Medium"/>
                <a:cs typeface="Graphik Medium"/>
                <a:sym typeface="Graphik Medium"/>
              </a:defRPr>
            </a:lvl1pPr>
            <a:lvl2pPr marL="0" indent="457200" algn="ctr" defTabSz="825500">
              <a:spcBef>
                <a:spcPts val="0"/>
              </a:spcBef>
              <a:buClrTx/>
              <a:buSzTx/>
              <a:buNone/>
              <a:defRPr sz="5400">
                <a:latin typeface="Graphik Medium"/>
                <a:ea typeface="Graphik Medium"/>
                <a:cs typeface="Graphik Medium"/>
                <a:sym typeface="Graphik Medium"/>
              </a:defRPr>
            </a:lvl2pPr>
            <a:lvl3pPr marL="0" indent="914400" algn="ctr" defTabSz="825500">
              <a:spcBef>
                <a:spcPts val="0"/>
              </a:spcBef>
              <a:buClrTx/>
              <a:buSzTx/>
              <a:buNone/>
              <a:defRPr sz="5400">
                <a:latin typeface="Graphik Medium"/>
                <a:ea typeface="Graphik Medium"/>
                <a:cs typeface="Graphik Medium"/>
                <a:sym typeface="Graphik Medium"/>
              </a:defRPr>
            </a:lvl3pPr>
            <a:lvl4pPr marL="0" indent="1371600" algn="ctr" defTabSz="825500">
              <a:spcBef>
                <a:spcPts val="0"/>
              </a:spcBef>
              <a:buClrTx/>
              <a:buSzTx/>
              <a:buNone/>
              <a:defRPr sz="5400">
                <a:latin typeface="Graphik Medium"/>
                <a:ea typeface="Graphik Medium"/>
                <a:cs typeface="Graphik Medium"/>
                <a:sym typeface="Graphik Medium"/>
              </a:defRPr>
            </a:lvl4pPr>
            <a:lvl5pPr marL="0" indent="1828800" algn="ctr" defTabSz="825500">
              <a:spcBef>
                <a:spcPts val="0"/>
              </a:spcBef>
              <a:buClrTx/>
              <a:buSzTx/>
              <a:buNone/>
              <a:defRPr sz="5400">
                <a:latin typeface="Graphik Medium"/>
                <a:ea typeface="Graphik Medium"/>
                <a:cs typeface="Graphik Medium"/>
                <a:sym typeface="Graphik Medium"/>
              </a:defRPr>
            </a:lvl5pPr>
          </a:lstStyle>
          <a:p>
            <a:r>
              <a:t>Slide Subtitle</a:t>
            </a:r>
          </a:p>
          <a:p>
            <a:pPr lvl="1"/>
            <a:endParaRPr/>
          </a:p>
          <a:p>
            <a:pPr lvl="2"/>
            <a:endParaRPr/>
          </a:p>
          <a:p>
            <a:pPr lvl="3"/>
            <a:endParaRPr/>
          </a:p>
          <a:p>
            <a:pPr lvl="4"/>
            <a:endParaRPr/>
          </a:p>
        </p:txBody>
      </p:sp>
      <p:sp>
        <p:nvSpPr>
          <p:cNvPr id="3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42" name="Slide Title"/>
          <p:cNvSpPr txBox="1">
            <a:spLocks noGrp="1"/>
          </p:cNvSpPr>
          <p:nvPr>
            <p:ph type="title" hasCustomPrompt="1"/>
          </p:nvPr>
        </p:nvSpPr>
        <p:spPr>
          <a:prstGeom prst="rect">
            <a:avLst/>
          </a:prstGeom>
        </p:spPr>
        <p:txBody>
          <a:bodyPr/>
          <a:lstStyle/>
          <a:p>
            <a:r>
              <a:t>Slide Title</a:t>
            </a:r>
          </a:p>
        </p:txBody>
      </p:sp>
      <p:sp>
        <p:nvSpPr>
          <p:cNvPr id="43" name="Slide Subtitle"/>
          <p:cNvSpPr txBox="1">
            <a:spLocks noGrp="1"/>
          </p:cNvSpPr>
          <p:nvPr>
            <p:ph type="body" sz="quarter" idx="21" hasCustomPrompt="1"/>
          </p:nvPr>
        </p:nvSpPr>
        <p:spPr>
          <a:xfrm>
            <a:off x="1270000" y="2133600"/>
            <a:ext cx="21844000" cy="1016000"/>
          </a:xfrm>
          <a:prstGeom prst="rect">
            <a:avLst/>
          </a:prstGeom>
        </p:spPr>
        <p:txBody>
          <a:bodyPr/>
          <a:lstStyle>
            <a:lvl1pPr marL="0" indent="0" algn="ctr" defTabSz="825500">
              <a:spcBef>
                <a:spcPts val="0"/>
              </a:spcBef>
              <a:buClrTx/>
              <a:buSzTx/>
              <a:buNone/>
              <a:defRPr sz="5400">
                <a:latin typeface="Graphik Medium"/>
                <a:ea typeface="Graphik Medium"/>
                <a:cs typeface="Graphik Medium"/>
                <a:sym typeface="Graphik Medium"/>
              </a:defRPr>
            </a:lvl1pPr>
          </a:lstStyle>
          <a:p>
            <a:r>
              <a:t>Slide Subtitle</a:t>
            </a:r>
          </a:p>
        </p:txBody>
      </p:sp>
      <p:sp>
        <p:nvSpPr>
          <p:cNvPr id="44" name="Body Level One…"/>
          <p:cNvSpPr txBox="1">
            <a:spLocks noGrp="1"/>
          </p:cNvSpPr>
          <p:nvPr>
            <p:ph type="body" idx="1" hasCustomPrompt="1"/>
          </p:nvPr>
        </p:nvSpPr>
        <p:spPr>
          <a:prstGeom prst="rect">
            <a:avLst/>
          </a:prstGeom>
        </p:spPr>
        <p:txBody>
          <a:bodyPr/>
          <a:lstStyle/>
          <a:p>
            <a:r>
              <a:t>Slide bullet text</a:t>
            </a:r>
          </a:p>
          <a:p>
            <a:pPr lvl="1"/>
            <a:endParaRPr/>
          </a:p>
          <a:p>
            <a:pPr lvl="2"/>
            <a:endParaRPr/>
          </a:p>
          <a:p>
            <a:pPr lvl="3"/>
            <a:endParaRPr/>
          </a:p>
          <a:p>
            <a:pPr lvl="4"/>
            <a:endParaRPr/>
          </a:p>
        </p:txBody>
      </p:sp>
      <p:sp>
        <p:nvSpPr>
          <p:cNvPr id="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52" name="Body Level One…"/>
          <p:cNvSpPr txBox="1">
            <a:spLocks noGrp="1"/>
          </p:cNvSpPr>
          <p:nvPr>
            <p:ph type="body" idx="1" hasCustomPrompt="1"/>
          </p:nvPr>
        </p:nvSpPr>
        <p:spPr>
          <a:xfrm>
            <a:off x="1270000" y="4269316"/>
            <a:ext cx="21844000" cy="8432801"/>
          </a:xfrm>
          <a:prstGeom prst="rect">
            <a:avLst/>
          </a:prstGeom>
        </p:spPr>
        <p:txBody>
          <a:bodyPr numCol="2" spcCol="1092200"/>
          <a:lstStyle/>
          <a:p>
            <a:r>
              <a:t>Slide bullet text</a:t>
            </a:r>
          </a:p>
          <a:p>
            <a:pPr lvl="1"/>
            <a:endParaRPr/>
          </a:p>
          <a:p>
            <a:pPr lvl="2"/>
            <a:endParaRPr/>
          </a:p>
          <a:p>
            <a:pPr lvl="3"/>
            <a:endParaRPr/>
          </a:p>
          <a:p>
            <a:pPr lvl="4"/>
            <a:endParaRPr/>
          </a:p>
        </p:txBody>
      </p:sp>
      <p:sp>
        <p:nvSpPr>
          <p:cNvPr id="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0" name="988149250_2145x1620.jpg"/>
          <p:cNvSpPr>
            <a:spLocks noGrp="1"/>
          </p:cNvSpPr>
          <p:nvPr>
            <p:ph type="pic" idx="21"/>
          </p:nvPr>
        </p:nvSpPr>
        <p:spPr>
          <a:xfrm>
            <a:off x="10185400" y="0"/>
            <a:ext cx="18161000" cy="13716000"/>
          </a:xfrm>
          <a:prstGeom prst="rect">
            <a:avLst/>
          </a:prstGeom>
        </p:spPr>
        <p:txBody>
          <a:bodyPr lIns="91439" tIns="45719" rIns="91439" bIns="45719">
            <a:noAutofit/>
          </a:bodyPr>
          <a:lstStyle/>
          <a:p>
            <a:endParaRPr/>
          </a:p>
        </p:txBody>
      </p:sp>
      <p:sp>
        <p:nvSpPr>
          <p:cNvPr id="61" name="Slide Title"/>
          <p:cNvSpPr txBox="1">
            <a:spLocks noGrp="1"/>
          </p:cNvSpPr>
          <p:nvPr>
            <p:ph type="title" hasCustomPrompt="1"/>
          </p:nvPr>
        </p:nvSpPr>
        <p:spPr>
          <a:xfrm>
            <a:off x="1270000" y="838200"/>
            <a:ext cx="9652000" cy="1549400"/>
          </a:xfrm>
          <a:prstGeom prst="rect">
            <a:avLst/>
          </a:prstGeom>
        </p:spPr>
        <p:txBody>
          <a:bodyPr/>
          <a:lstStyle>
            <a:lvl1pPr>
              <a:defRPr>
                <a:gradFill flip="none" rotWithShape="1">
                  <a:gsLst>
                    <a:gs pos="0">
                      <a:srgbClr val="5E03FF"/>
                    </a:gs>
                    <a:gs pos="100000">
                      <a:srgbClr val="FF00F7"/>
                    </a:gs>
                  </a:gsLst>
                  <a:lin ang="3960000" scaled="0"/>
                </a:gradFill>
              </a:defRPr>
            </a:lvl1pPr>
          </a:lstStyle>
          <a:p>
            <a:r>
              <a:t>Slide Title</a:t>
            </a:r>
          </a:p>
        </p:txBody>
      </p:sp>
      <p:sp>
        <p:nvSpPr>
          <p:cNvPr id="62" name="Body Level One…"/>
          <p:cNvSpPr txBox="1">
            <a:spLocks noGrp="1"/>
          </p:cNvSpPr>
          <p:nvPr>
            <p:ph type="body" sz="half" idx="1" hasCustomPrompt="1"/>
          </p:nvPr>
        </p:nvSpPr>
        <p:spPr>
          <a:xfrm>
            <a:off x="1270000" y="4267200"/>
            <a:ext cx="9652000" cy="8432800"/>
          </a:xfrm>
          <a:prstGeom prst="rect">
            <a:avLst/>
          </a:prstGeom>
        </p:spPr>
        <p:txBody>
          <a:bodyPr/>
          <a:lstStyle/>
          <a:p>
            <a:r>
              <a:t>Slide bullet text</a:t>
            </a:r>
          </a:p>
          <a:p>
            <a:pPr lvl="1"/>
            <a:endParaRPr/>
          </a:p>
          <a:p>
            <a:pPr lvl="2"/>
            <a:endParaRPr/>
          </a:p>
          <a:p>
            <a:pPr lvl="3"/>
            <a:endParaRPr/>
          </a:p>
          <a:p>
            <a:pPr lvl="4"/>
            <a:endParaRPr/>
          </a:p>
        </p:txBody>
      </p:sp>
      <p:sp>
        <p:nvSpPr>
          <p:cNvPr id="63" name="Slide Subtitle"/>
          <p:cNvSpPr txBox="1">
            <a:spLocks noGrp="1"/>
          </p:cNvSpPr>
          <p:nvPr>
            <p:ph type="body" sz="quarter" idx="22" hasCustomPrompt="1"/>
          </p:nvPr>
        </p:nvSpPr>
        <p:spPr>
          <a:xfrm>
            <a:off x="1270000" y="2133600"/>
            <a:ext cx="9652000" cy="1016000"/>
          </a:xfrm>
          <a:prstGeom prst="rect">
            <a:avLst/>
          </a:prstGeom>
        </p:spPr>
        <p:txBody>
          <a:bodyPr/>
          <a:lstStyle>
            <a:lvl1pPr marL="0" indent="0" algn="ctr" defTabSz="825500">
              <a:spcBef>
                <a:spcPts val="0"/>
              </a:spcBef>
              <a:buClrTx/>
              <a:buSzTx/>
              <a:buNone/>
              <a:defRPr sz="5400">
                <a:latin typeface="Graphik Medium"/>
                <a:ea typeface="Graphik Medium"/>
                <a:cs typeface="Graphik Medium"/>
                <a:sym typeface="Graphik Medium"/>
              </a:defRPr>
            </a:lvl1pPr>
          </a:lstStyle>
          <a:p>
            <a:r>
              <a:t>Slide Subtitle</a:t>
            </a:r>
          </a:p>
        </p:txBody>
      </p:sp>
      <p:sp>
        <p:nvSpPr>
          <p:cNvPr id="6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79" name="Slide Title"/>
          <p:cNvSpPr txBox="1">
            <a:spLocks noGrp="1"/>
          </p:cNvSpPr>
          <p:nvPr>
            <p:ph type="title" hasCustomPrompt="1"/>
          </p:nvPr>
        </p:nvSpPr>
        <p:spPr>
          <a:prstGeom prst="rect">
            <a:avLst/>
          </a:prstGeom>
        </p:spPr>
        <p:txBody>
          <a:bodyPr/>
          <a:lstStyle/>
          <a:p>
            <a:r>
              <a:t>Slide Title</a:t>
            </a:r>
          </a:p>
        </p:txBody>
      </p:sp>
      <p:sp>
        <p:nvSpPr>
          <p:cNvPr id="80" name="Slide Subtitle"/>
          <p:cNvSpPr txBox="1">
            <a:spLocks noGrp="1"/>
          </p:cNvSpPr>
          <p:nvPr>
            <p:ph type="body" sz="quarter" idx="21" hasCustomPrompt="1"/>
          </p:nvPr>
        </p:nvSpPr>
        <p:spPr>
          <a:xfrm>
            <a:off x="1270000" y="2133600"/>
            <a:ext cx="21844000" cy="1016000"/>
          </a:xfrm>
          <a:prstGeom prst="rect">
            <a:avLst/>
          </a:prstGeom>
        </p:spPr>
        <p:txBody>
          <a:bodyPr/>
          <a:lstStyle>
            <a:lvl1pPr marL="0" indent="0" algn="ctr" defTabSz="825500">
              <a:spcBef>
                <a:spcPts val="0"/>
              </a:spcBef>
              <a:buClrTx/>
              <a:buSzTx/>
              <a:buNone/>
              <a:defRPr sz="5400">
                <a:latin typeface="Graphik Medium"/>
                <a:ea typeface="Graphik Medium"/>
                <a:cs typeface="Graphik Medium"/>
                <a:sym typeface="Graphik Medium"/>
              </a:defRPr>
            </a:lvl1pPr>
          </a:lstStyle>
          <a:p>
            <a:r>
              <a:t>Slide Subtitle</a:t>
            </a:r>
          </a:p>
        </p:txBody>
      </p:sp>
      <p:sp>
        <p:nvSpPr>
          <p:cNvPr id="8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Agenda">
    <p:spTree>
      <p:nvGrpSpPr>
        <p:cNvPr id="1" name=""/>
        <p:cNvGrpSpPr/>
        <p:nvPr/>
      </p:nvGrpSpPr>
      <p:grpSpPr>
        <a:xfrm>
          <a:off x="0" y="0"/>
          <a:ext cx="0" cy="0"/>
          <a:chOff x="0" y="0"/>
          <a:chExt cx="0" cy="0"/>
        </a:xfrm>
      </p:grpSpPr>
      <p:sp>
        <p:nvSpPr>
          <p:cNvPr id="88" name="Agenda Title"/>
          <p:cNvSpPr txBox="1">
            <a:spLocks noGrp="1"/>
          </p:cNvSpPr>
          <p:nvPr>
            <p:ph type="title" hasCustomPrompt="1"/>
          </p:nvPr>
        </p:nvSpPr>
        <p:spPr>
          <a:xfrm>
            <a:off x="1270000" y="812800"/>
            <a:ext cx="21844000" cy="1562100"/>
          </a:xfrm>
          <a:prstGeom prst="rect">
            <a:avLst/>
          </a:prstGeom>
        </p:spPr>
        <p:txBody>
          <a:bodyPr/>
          <a:lstStyle/>
          <a:p>
            <a:r>
              <a:t>Agenda Title</a:t>
            </a:r>
          </a:p>
        </p:txBody>
      </p:sp>
      <p:sp>
        <p:nvSpPr>
          <p:cNvPr id="89" name="Agenda Subtitle"/>
          <p:cNvSpPr txBox="1">
            <a:spLocks noGrp="1"/>
          </p:cNvSpPr>
          <p:nvPr>
            <p:ph type="body" sz="quarter" idx="21" hasCustomPrompt="1"/>
          </p:nvPr>
        </p:nvSpPr>
        <p:spPr>
          <a:xfrm>
            <a:off x="1270000" y="2133600"/>
            <a:ext cx="21844000" cy="1016000"/>
          </a:xfrm>
          <a:prstGeom prst="rect">
            <a:avLst/>
          </a:prstGeom>
        </p:spPr>
        <p:txBody>
          <a:bodyPr/>
          <a:lstStyle>
            <a:lvl1pPr marL="0" indent="0" algn="ctr" defTabSz="825500">
              <a:spcBef>
                <a:spcPts val="0"/>
              </a:spcBef>
              <a:buClrTx/>
              <a:buSzTx/>
              <a:buNone/>
              <a:defRPr sz="5400">
                <a:latin typeface="Graphik Medium"/>
                <a:ea typeface="Graphik Medium"/>
                <a:cs typeface="Graphik Medium"/>
                <a:sym typeface="Graphik Medium"/>
              </a:defRPr>
            </a:lvl1pPr>
          </a:lstStyle>
          <a:p>
            <a:r>
              <a:t>Agenda Subtitle</a:t>
            </a:r>
          </a:p>
        </p:txBody>
      </p:sp>
      <p:sp>
        <p:nvSpPr>
          <p:cNvPr id="90" name="Body Level One…"/>
          <p:cNvSpPr txBox="1">
            <a:spLocks noGrp="1"/>
          </p:cNvSpPr>
          <p:nvPr>
            <p:ph type="body" idx="1" hasCustomPrompt="1"/>
          </p:nvPr>
        </p:nvSpPr>
        <p:spPr>
          <a:prstGeom prst="rect">
            <a:avLst/>
          </a:prstGeom>
        </p:spPr>
        <p:txBody>
          <a:bodyPr/>
          <a:lstStyle>
            <a:lvl1pPr marL="0" indent="0" defTabSz="825500">
              <a:buClrTx/>
              <a:buSzTx/>
              <a:buNone/>
              <a:defRPr sz="5500" spc="-55"/>
            </a:lvl1pPr>
            <a:lvl2pPr marL="0" indent="457200" defTabSz="825500">
              <a:buClrTx/>
              <a:buSzTx/>
              <a:buNone/>
              <a:defRPr sz="5500" spc="-55"/>
            </a:lvl2pPr>
            <a:lvl3pPr marL="0" indent="914400" defTabSz="825500">
              <a:buClrTx/>
              <a:buSzTx/>
              <a:buNone/>
              <a:defRPr sz="5500" spc="-55"/>
            </a:lvl3pPr>
            <a:lvl4pPr marL="0" indent="1371600" defTabSz="825500">
              <a:buClrTx/>
              <a:buSzTx/>
              <a:buNone/>
              <a:defRPr sz="5500" spc="-55"/>
            </a:lvl4pPr>
            <a:lvl5pPr marL="0" indent="1828800" defTabSz="825500">
              <a:buClrTx/>
              <a:buSzTx/>
              <a:buNone/>
              <a:defRPr sz="5500" spc="-55"/>
            </a:lvl5pPr>
          </a:lstStyle>
          <a:p>
            <a:r>
              <a:t>Agenda Topics</a:t>
            </a:r>
          </a:p>
          <a:p>
            <a:pPr lvl="1"/>
            <a:endParaRPr/>
          </a:p>
          <a:p>
            <a:pPr lvl="2"/>
            <a:endParaRPr/>
          </a:p>
          <a:p>
            <a:pPr lvl="3"/>
            <a:endParaRPr/>
          </a:p>
          <a:p>
            <a:pPr lvl="4"/>
            <a:endParaRPr/>
          </a:p>
        </p:txBody>
      </p:sp>
      <p:sp>
        <p:nvSpPr>
          <p:cNvPr id="9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Statement">
    <p:spTree>
      <p:nvGrpSpPr>
        <p:cNvPr id="1" name=""/>
        <p:cNvGrpSpPr/>
        <p:nvPr/>
      </p:nvGrpSpPr>
      <p:grpSpPr>
        <a:xfrm>
          <a:off x="0" y="0"/>
          <a:ext cx="0" cy="0"/>
          <a:chOff x="0" y="0"/>
          <a:chExt cx="0" cy="0"/>
        </a:xfrm>
      </p:grpSpPr>
      <p:sp>
        <p:nvSpPr>
          <p:cNvPr id="98" name="Body Level One…"/>
          <p:cNvSpPr txBox="1">
            <a:spLocks noGrp="1"/>
          </p:cNvSpPr>
          <p:nvPr>
            <p:ph type="body" sz="half" idx="1" hasCustomPrompt="1"/>
          </p:nvPr>
        </p:nvSpPr>
        <p:spPr>
          <a:xfrm>
            <a:off x="1270000" y="4927600"/>
            <a:ext cx="21844000" cy="3902869"/>
          </a:xfrm>
          <a:prstGeom prst="rect">
            <a:avLst/>
          </a:prstGeom>
        </p:spPr>
        <p:txBody>
          <a:bodyPr anchor="ctr"/>
          <a:lstStyle>
            <a:lvl1pPr marL="0" indent="0" algn="ctr">
              <a:spcBef>
                <a:spcPts val="0"/>
              </a:spcBef>
              <a:buClrTx/>
              <a:buSzTx/>
              <a:buNone/>
              <a:defRPr sz="8400" spc="-252">
                <a:gradFill flip="none" rotWithShape="1">
                  <a:gsLst>
                    <a:gs pos="0">
                      <a:srgbClr val="1E98FD"/>
                    </a:gs>
                    <a:gs pos="100000">
                      <a:srgbClr val="FF00F7"/>
                    </a:gs>
                  </a:gsLst>
                  <a:lin ang="3960000" scaled="0"/>
                </a:gradFill>
                <a:latin typeface="Graphik Medium"/>
                <a:ea typeface="Graphik Medium"/>
                <a:cs typeface="Graphik Medium"/>
                <a:sym typeface="Graphik Medium"/>
              </a:defRPr>
            </a:lvl1pPr>
            <a:lvl2pPr marL="0" indent="457200" algn="ctr">
              <a:spcBef>
                <a:spcPts val="0"/>
              </a:spcBef>
              <a:buClrTx/>
              <a:buSzTx/>
              <a:buNone/>
              <a:defRPr sz="8400" spc="-252">
                <a:gradFill flip="none" rotWithShape="1">
                  <a:gsLst>
                    <a:gs pos="0">
                      <a:srgbClr val="1E98FD"/>
                    </a:gs>
                    <a:gs pos="100000">
                      <a:srgbClr val="FF00F7"/>
                    </a:gs>
                  </a:gsLst>
                  <a:lin ang="3960000" scaled="0"/>
                </a:gradFill>
                <a:latin typeface="Graphik Medium"/>
                <a:ea typeface="Graphik Medium"/>
                <a:cs typeface="Graphik Medium"/>
                <a:sym typeface="Graphik Medium"/>
              </a:defRPr>
            </a:lvl2pPr>
            <a:lvl3pPr marL="0" indent="914400" algn="ctr">
              <a:spcBef>
                <a:spcPts val="0"/>
              </a:spcBef>
              <a:buClrTx/>
              <a:buSzTx/>
              <a:buNone/>
              <a:defRPr sz="8400" spc="-252">
                <a:gradFill flip="none" rotWithShape="1">
                  <a:gsLst>
                    <a:gs pos="0">
                      <a:srgbClr val="1E98FD"/>
                    </a:gs>
                    <a:gs pos="100000">
                      <a:srgbClr val="FF00F7"/>
                    </a:gs>
                  </a:gsLst>
                  <a:lin ang="3960000" scaled="0"/>
                </a:gradFill>
                <a:latin typeface="Graphik Medium"/>
                <a:ea typeface="Graphik Medium"/>
                <a:cs typeface="Graphik Medium"/>
                <a:sym typeface="Graphik Medium"/>
              </a:defRPr>
            </a:lvl3pPr>
            <a:lvl4pPr marL="0" indent="1371600" algn="ctr">
              <a:spcBef>
                <a:spcPts val="0"/>
              </a:spcBef>
              <a:buClrTx/>
              <a:buSzTx/>
              <a:buNone/>
              <a:defRPr sz="8400" spc="-252">
                <a:gradFill flip="none" rotWithShape="1">
                  <a:gsLst>
                    <a:gs pos="0">
                      <a:srgbClr val="1E98FD"/>
                    </a:gs>
                    <a:gs pos="100000">
                      <a:srgbClr val="FF00F7"/>
                    </a:gs>
                  </a:gsLst>
                  <a:lin ang="3960000" scaled="0"/>
                </a:gradFill>
                <a:latin typeface="Graphik Medium"/>
                <a:ea typeface="Graphik Medium"/>
                <a:cs typeface="Graphik Medium"/>
                <a:sym typeface="Graphik Medium"/>
              </a:defRPr>
            </a:lvl4pPr>
            <a:lvl5pPr marL="0" indent="1828800" algn="ctr">
              <a:spcBef>
                <a:spcPts val="0"/>
              </a:spcBef>
              <a:buClrTx/>
              <a:buSzTx/>
              <a:buNone/>
              <a:defRPr sz="8400" spc="-252">
                <a:gradFill flip="none" rotWithShape="1">
                  <a:gsLst>
                    <a:gs pos="0">
                      <a:srgbClr val="1E98FD"/>
                    </a:gs>
                    <a:gs pos="100000">
                      <a:srgbClr val="FF00F7"/>
                    </a:gs>
                  </a:gsLst>
                  <a:lin ang="3960000" scaled="0"/>
                </a:gradFill>
                <a:latin typeface="Graphik Medium"/>
                <a:ea typeface="Graphik Medium"/>
                <a:cs typeface="Graphik Medium"/>
                <a:sym typeface="Graphik Medium"/>
              </a:defRPr>
            </a:lvl5pPr>
          </a:lstStyle>
          <a:p>
            <a:r>
              <a:t>Statement</a:t>
            </a:r>
          </a:p>
          <a:p>
            <a:pPr lvl="1"/>
            <a:endParaRPr/>
          </a:p>
          <a:p>
            <a:pPr lvl="2"/>
            <a:endParaRPr/>
          </a:p>
          <a:p>
            <a:pPr lvl="3"/>
            <a:endParaRPr/>
          </a:p>
          <a:p>
            <a:pPr lvl="4"/>
            <a:endParaRPr/>
          </a:p>
        </p:txBody>
      </p:sp>
      <p:sp>
        <p:nvSpPr>
          <p:cNvPr id="9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Big Fact">
    <p:spTree>
      <p:nvGrpSpPr>
        <p:cNvPr id="1" name=""/>
        <p:cNvGrpSpPr/>
        <p:nvPr/>
      </p:nvGrpSpPr>
      <p:grpSpPr>
        <a:xfrm>
          <a:off x="0" y="0"/>
          <a:ext cx="0" cy="0"/>
          <a:chOff x="0" y="0"/>
          <a:chExt cx="0" cy="0"/>
        </a:xfrm>
      </p:grpSpPr>
      <p:sp>
        <p:nvSpPr>
          <p:cNvPr id="106" name="Body Level One…"/>
          <p:cNvSpPr txBox="1">
            <a:spLocks noGrp="1"/>
          </p:cNvSpPr>
          <p:nvPr>
            <p:ph type="body" sz="half" idx="1" hasCustomPrompt="1"/>
          </p:nvPr>
        </p:nvSpPr>
        <p:spPr>
          <a:xfrm>
            <a:off x="1270000" y="3906096"/>
            <a:ext cx="21844000" cy="4488604"/>
          </a:xfrm>
          <a:prstGeom prst="rect">
            <a:avLst/>
          </a:prstGeom>
        </p:spPr>
        <p:txBody>
          <a:bodyPr anchor="b"/>
          <a:lstStyle>
            <a:lvl1pPr marL="0" indent="0" algn="ctr" defTabSz="2438338">
              <a:lnSpc>
                <a:spcPct val="80000"/>
              </a:lnSpc>
              <a:spcBef>
                <a:spcPts val="0"/>
              </a:spcBef>
              <a:buClrTx/>
              <a:buSzTx/>
              <a:buNone/>
              <a:defRPr sz="22400" spc="-448">
                <a:gradFill flip="none" rotWithShape="1">
                  <a:gsLst>
                    <a:gs pos="0">
                      <a:srgbClr val="1E98FD"/>
                    </a:gs>
                    <a:gs pos="100000">
                      <a:srgbClr val="FF00F7"/>
                    </a:gs>
                  </a:gsLst>
                  <a:lin ang="3960000" scaled="0"/>
                </a:gradFill>
                <a:latin typeface="+mn-lt"/>
                <a:ea typeface="+mn-ea"/>
                <a:cs typeface="+mn-cs"/>
                <a:sym typeface="Graphik Semibold"/>
              </a:defRPr>
            </a:lvl1pPr>
            <a:lvl2pPr marL="0" indent="457200" algn="ctr" defTabSz="2438338">
              <a:lnSpc>
                <a:spcPct val="80000"/>
              </a:lnSpc>
              <a:spcBef>
                <a:spcPts val="0"/>
              </a:spcBef>
              <a:buClrTx/>
              <a:buSzTx/>
              <a:buNone/>
              <a:defRPr sz="22400" spc="-448">
                <a:gradFill flip="none" rotWithShape="1">
                  <a:gsLst>
                    <a:gs pos="0">
                      <a:srgbClr val="1E98FD"/>
                    </a:gs>
                    <a:gs pos="100000">
                      <a:srgbClr val="FF00F7"/>
                    </a:gs>
                  </a:gsLst>
                  <a:lin ang="3960000" scaled="0"/>
                </a:gradFill>
                <a:latin typeface="+mn-lt"/>
                <a:ea typeface="+mn-ea"/>
                <a:cs typeface="+mn-cs"/>
                <a:sym typeface="Graphik Semibold"/>
              </a:defRPr>
            </a:lvl2pPr>
            <a:lvl3pPr marL="0" indent="914400" algn="ctr" defTabSz="2438338">
              <a:lnSpc>
                <a:spcPct val="80000"/>
              </a:lnSpc>
              <a:spcBef>
                <a:spcPts val="0"/>
              </a:spcBef>
              <a:buClrTx/>
              <a:buSzTx/>
              <a:buNone/>
              <a:defRPr sz="22400" spc="-448">
                <a:gradFill flip="none" rotWithShape="1">
                  <a:gsLst>
                    <a:gs pos="0">
                      <a:srgbClr val="1E98FD"/>
                    </a:gs>
                    <a:gs pos="100000">
                      <a:srgbClr val="FF00F7"/>
                    </a:gs>
                  </a:gsLst>
                  <a:lin ang="3960000" scaled="0"/>
                </a:gradFill>
                <a:latin typeface="+mn-lt"/>
                <a:ea typeface="+mn-ea"/>
                <a:cs typeface="+mn-cs"/>
                <a:sym typeface="Graphik Semibold"/>
              </a:defRPr>
            </a:lvl3pPr>
            <a:lvl4pPr marL="0" indent="1371600" algn="ctr" defTabSz="2438338">
              <a:lnSpc>
                <a:spcPct val="80000"/>
              </a:lnSpc>
              <a:spcBef>
                <a:spcPts val="0"/>
              </a:spcBef>
              <a:buClrTx/>
              <a:buSzTx/>
              <a:buNone/>
              <a:defRPr sz="22400" spc="-448">
                <a:gradFill flip="none" rotWithShape="1">
                  <a:gsLst>
                    <a:gs pos="0">
                      <a:srgbClr val="1E98FD"/>
                    </a:gs>
                    <a:gs pos="100000">
                      <a:srgbClr val="FF00F7"/>
                    </a:gs>
                  </a:gsLst>
                  <a:lin ang="3960000" scaled="0"/>
                </a:gradFill>
                <a:latin typeface="+mn-lt"/>
                <a:ea typeface="+mn-ea"/>
                <a:cs typeface="+mn-cs"/>
                <a:sym typeface="Graphik Semibold"/>
              </a:defRPr>
            </a:lvl4pPr>
            <a:lvl5pPr marL="0" indent="1828800" algn="ctr" defTabSz="2438338">
              <a:lnSpc>
                <a:spcPct val="80000"/>
              </a:lnSpc>
              <a:spcBef>
                <a:spcPts val="0"/>
              </a:spcBef>
              <a:buClrTx/>
              <a:buSzTx/>
              <a:buNone/>
              <a:defRPr sz="22400" spc="-448">
                <a:gradFill flip="none" rotWithShape="1">
                  <a:gsLst>
                    <a:gs pos="0">
                      <a:srgbClr val="1E98FD"/>
                    </a:gs>
                    <a:gs pos="100000">
                      <a:srgbClr val="FF00F7"/>
                    </a:gs>
                  </a:gsLst>
                  <a:lin ang="3960000" scaled="0"/>
                </a:gradFill>
                <a:latin typeface="+mn-lt"/>
                <a:ea typeface="+mn-ea"/>
                <a:cs typeface="+mn-cs"/>
                <a:sym typeface="Graphik Semibold"/>
              </a:defRPr>
            </a:lvl5pPr>
          </a:lstStyle>
          <a:p>
            <a:r>
              <a:t>100%</a:t>
            </a:r>
          </a:p>
          <a:p>
            <a:pPr lvl="1"/>
            <a:endParaRPr/>
          </a:p>
          <a:p>
            <a:pPr lvl="2"/>
            <a:endParaRPr/>
          </a:p>
          <a:p>
            <a:pPr lvl="3"/>
            <a:endParaRPr/>
          </a:p>
          <a:p>
            <a:pPr lvl="4"/>
            <a:endParaRPr/>
          </a:p>
        </p:txBody>
      </p:sp>
      <p:sp>
        <p:nvSpPr>
          <p:cNvPr id="107" name="Fact information"/>
          <p:cNvSpPr txBox="1">
            <a:spLocks noGrp="1"/>
          </p:cNvSpPr>
          <p:nvPr>
            <p:ph type="body" sz="quarter" idx="21" hasCustomPrompt="1"/>
          </p:nvPr>
        </p:nvSpPr>
        <p:spPr>
          <a:xfrm>
            <a:off x="1270000" y="8521700"/>
            <a:ext cx="21844000" cy="1016000"/>
          </a:xfrm>
          <a:prstGeom prst="rect">
            <a:avLst/>
          </a:prstGeom>
        </p:spPr>
        <p:txBody>
          <a:bodyPr/>
          <a:lstStyle>
            <a:lvl1pPr marL="0" indent="0" algn="ctr" defTabSz="825500">
              <a:spcBef>
                <a:spcPts val="0"/>
              </a:spcBef>
              <a:buClrTx/>
              <a:buSzTx/>
              <a:buNone/>
              <a:defRPr sz="4400">
                <a:latin typeface="Graphik Medium"/>
                <a:ea typeface="Graphik Medium"/>
                <a:cs typeface="Graphik Medium"/>
                <a:sym typeface="Graphik Medium"/>
              </a:defRPr>
            </a:lvl1pPr>
          </a:lstStyle>
          <a:p>
            <a:r>
              <a:t>Fact information</a:t>
            </a:r>
          </a:p>
        </p:txBody>
      </p:sp>
      <p:sp>
        <p:nvSpPr>
          <p:cNvPr id="10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115" name="Attribution"/>
          <p:cNvSpPr txBox="1">
            <a:spLocks noGrp="1"/>
          </p:cNvSpPr>
          <p:nvPr>
            <p:ph type="body" sz="quarter" idx="21" hasCustomPrompt="1"/>
          </p:nvPr>
        </p:nvSpPr>
        <p:spPr>
          <a:xfrm>
            <a:off x="1270000" y="11155086"/>
            <a:ext cx="21844000" cy="832613"/>
          </a:xfrm>
          <a:prstGeom prst="rect">
            <a:avLst/>
          </a:prstGeom>
        </p:spPr>
        <p:txBody>
          <a:bodyPr anchor="ctr"/>
          <a:lstStyle>
            <a:lvl1pPr marL="0" indent="0" algn="ctr" defTabSz="825500">
              <a:spcBef>
                <a:spcPts val="0"/>
              </a:spcBef>
              <a:buClrTx/>
              <a:buSzTx/>
              <a:buNone/>
              <a:defRPr sz="4400">
                <a:latin typeface="Graphik Medium"/>
                <a:ea typeface="Graphik Medium"/>
                <a:cs typeface="Graphik Medium"/>
                <a:sym typeface="Graphik Medium"/>
              </a:defRPr>
            </a:lvl1pPr>
          </a:lstStyle>
          <a:p>
            <a:r>
              <a:t>Attribution</a:t>
            </a:r>
          </a:p>
        </p:txBody>
      </p:sp>
      <p:sp>
        <p:nvSpPr>
          <p:cNvPr id="116" name="Body Level One…"/>
          <p:cNvSpPr txBox="1">
            <a:spLocks noGrp="1"/>
          </p:cNvSpPr>
          <p:nvPr>
            <p:ph type="body" sz="half" idx="1" hasCustomPrompt="1"/>
          </p:nvPr>
        </p:nvSpPr>
        <p:spPr>
          <a:xfrm>
            <a:off x="1270000" y="5141969"/>
            <a:ext cx="21844000" cy="3430191"/>
          </a:xfrm>
          <a:prstGeom prst="rect">
            <a:avLst/>
          </a:prstGeom>
        </p:spPr>
        <p:txBody>
          <a:bodyPr anchor="ctr"/>
          <a:lstStyle>
            <a:lvl1pPr marL="0" indent="0" algn="ctr">
              <a:lnSpc>
                <a:spcPct val="80000"/>
              </a:lnSpc>
              <a:spcBef>
                <a:spcPts val="0"/>
              </a:spcBef>
              <a:buClrTx/>
              <a:buSzTx/>
              <a:buNone/>
              <a:defRPr sz="8400" spc="-168">
                <a:gradFill flip="none" rotWithShape="1">
                  <a:gsLst>
                    <a:gs pos="0">
                      <a:srgbClr val="FF00D8"/>
                    </a:gs>
                    <a:gs pos="100000">
                      <a:srgbClr val="FF542E"/>
                    </a:gs>
                  </a:gsLst>
                  <a:lin ang="3960000" scaled="0"/>
                </a:gradFill>
                <a:latin typeface="+mn-lt"/>
                <a:ea typeface="+mn-ea"/>
                <a:cs typeface="+mn-cs"/>
                <a:sym typeface="Graphik Semibold"/>
              </a:defRPr>
            </a:lvl1pPr>
            <a:lvl2pPr marL="0" indent="457200" algn="ctr">
              <a:lnSpc>
                <a:spcPct val="80000"/>
              </a:lnSpc>
              <a:spcBef>
                <a:spcPts val="0"/>
              </a:spcBef>
              <a:buClrTx/>
              <a:buSzTx/>
              <a:buNone/>
              <a:defRPr sz="8400" spc="-168">
                <a:gradFill flip="none" rotWithShape="1">
                  <a:gsLst>
                    <a:gs pos="0">
                      <a:srgbClr val="FF00D8"/>
                    </a:gs>
                    <a:gs pos="100000">
                      <a:srgbClr val="FF542E"/>
                    </a:gs>
                  </a:gsLst>
                  <a:lin ang="3960000" scaled="0"/>
                </a:gradFill>
                <a:latin typeface="+mn-lt"/>
                <a:ea typeface="+mn-ea"/>
                <a:cs typeface="+mn-cs"/>
                <a:sym typeface="Graphik Semibold"/>
              </a:defRPr>
            </a:lvl2pPr>
            <a:lvl3pPr marL="0" indent="914400" algn="ctr">
              <a:lnSpc>
                <a:spcPct val="80000"/>
              </a:lnSpc>
              <a:spcBef>
                <a:spcPts val="0"/>
              </a:spcBef>
              <a:buClrTx/>
              <a:buSzTx/>
              <a:buNone/>
              <a:defRPr sz="8400" spc="-168">
                <a:gradFill flip="none" rotWithShape="1">
                  <a:gsLst>
                    <a:gs pos="0">
                      <a:srgbClr val="FF00D8"/>
                    </a:gs>
                    <a:gs pos="100000">
                      <a:srgbClr val="FF542E"/>
                    </a:gs>
                  </a:gsLst>
                  <a:lin ang="3960000" scaled="0"/>
                </a:gradFill>
                <a:latin typeface="+mn-lt"/>
                <a:ea typeface="+mn-ea"/>
                <a:cs typeface="+mn-cs"/>
                <a:sym typeface="Graphik Semibold"/>
              </a:defRPr>
            </a:lvl3pPr>
            <a:lvl4pPr marL="0" indent="1371600" algn="ctr">
              <a:lnSpc>
                <a:spcPct val="80000"/>
              </a:lnSpc>
              <a:spcBef>
                <a:spcPts val="0"/>
              </a:spcBef>
              <a:buClrTx/>
              <a:buSzTx/>
              <a:buNone/>
              <a:defRPr sz="8400" spc="-168">
                <a:gradFill flip="none" rotWithShape="1">
                  <a:gsLst>
                    <a:gs pos="0">
                      <a:srgbClr val="FF00D8"/>
                    </a:gs>
                    <a:gs pos="100000">
                      <a:srgbClr val="FF542E"/>
                    </a:gs>
                  </a:gsLst>
                  <a:lin ang="3960000" scaled="0"/>
                </a:gradFill>
                <a:latin typeface="+mn-lt"/>
                <a:ea typeface="+mn-ea"/>
                <a:cs typeface="+mn-cs"/>
                <a:sym typeface="Graphik Semibold"/>
              </a:defRPr>
            </a:lvl4pPr>
            <a:lvl5pPr marL="0" indent="1828800" algn="ctr">
              <a:lnSpc>
                <a:spcPct val="80000"/>
              </a:lnSpc>
              <a:spcBef>
                <a:spcPts val="0"/>
              </a:spcBef>
              <a:buClrTx/>
              <a:buSzTx/>
              <a:buNone/>
              <a:defRPr sz="8400" spc="-168">
                <a:gradFill flip="none" rotWithShape="1">
                  <a:gsLst>
                    <a:gs pos="0">
                      <a:srgbClr val="FF00D8"/>
                    </a:gs>
                    <a:gs pos="100000">
                      <a:srgbClr val="FF542E"/>
                    </a:gs>
                  </a:gsLst>
                  <a:lin ang="3960000" scaled="0"/>
                </a:gradFill>
                <a:latin typeface="+mn-lt"/>
                <a:ea typeface="+mn-ea"/>
                <a:cs typeface="+mn-cs"/>
                <a:sym typeface="Graphik Semibold"/>
              </a:defRPr>
            </a:lvl5pPr>
          </a:lstStyle>
          <a:p>
            <a:r>
              <a:t>“Notable Quote”</a:t>
            </a:r>
          </a:p>
          <a:p>
            <a:pPr lvl="1"/>
            <a:endParaRPr/>
          </a:p>
          <a:p>
            <a:pPr lvl="2"/>
            <a:endParaRPr/>
          </a:p>
          <a:p>
            <a:pPr lvl="3"/>
            <a:endParaRPr/>
          </a:p>
          <a:p>
            <a:pPr lvl="4"/>
            <a:endParaRPr/>
          </a:p>
        </p:txBody>
      </p:sp>
      <p:sp>
        <p:nvSpPr>
          <p:cNvPr id="1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124" name="988149250_2145x1620.jpg"/>
          <p:cNvSpPr>
            <a:spLocks noGrp="1"/>
          </p:cNvSpPr>
          <p:nvPr>
            <p:ph type="pic" sz="half" idx="21"/>
          </p:nvPr>
        </p:nvSpPr>
        <p:spPr>
          <a:xfrm>
            <a:off x="12192000" y="4813300"/>
            <a:ext cx="12192000" cy="9207945"/>
          </a:xfrm>
          <a:prstGeom prst="rect">
            <a:avLst/>
          </a:prstGeom>
        </p:spPr>
        <p:txBody>
          <a:bodyPr lIns="91439" tIns="45719" rIns="91439" bIns="45719">
            <a:noAutofit/>
          </a:bodyPr>
          <a:lstStyle/>
          <a:p>
            <a:endParaRPr/>
          </a:p>
        </p:txBody>
      </p:sp>
      <p:sp>
        <p:nvSpPr>
          <p:cNvPr id="125" name="1169517375_2880x1920.jpg"/>
          <p:cNvSpPr>
            <a:spLocks noGrp="1"/>
          </p:cNvSpPr>
          <p:nvPr>
            <p:ph type="pic" sz="half" idx="22"/>
          </p:nvPr>
        </p:nvSpPr>
        <p:spPr>
          <a:xfrm>
            <a:off x="12192000" y="-628650"/>
            <a:ext cx="12192000" cy="8128000"/>
          </a:xfrm>
          <a:prstGeom prst="rect">
            <a:avLst/>
          </a:prstGeom>
        </p:spPr>
        <p:txBody>
          <a:bodyPr lIns="91439" tIns="45719" rIns="91439" bIns="45719">
            <a:noAutofit/>
          </a:bodyPr>
          <a:lstStyle/>
          <a:p>
            <a:endParaRPr/>
          </a:p>
        </p:txBody>
      </p:sp>
      <p:sp>
        <p:nvSpPr>
          <p:cNvPr id="126" name="184386109_2439x1626.jpg"/>
          <p:cNvSpPr>
            <a:spLocks noGrp="1"/>
          </p:cNvSpPr>
          <p:nvPr>
            <p:ph type="pic" idx="23"/>
          </p:nvPr>
        </p:nvSpPr>
        <p:spPr>
          <a:xfrm>
            <a:off x="-4203700" y="0"/>
            <a:ext cx="20574000" cy="13716000"/>
          </a:xfrm>
          <a:prstGeom prst="rect">
            <a:avLst/>
          </a:prstGeom>
        </p:spPr>
        <p:txBody>
          <a:bodyPr lIns="91439" tIns="45719" rIns="91439" bIns="45719">
            <a:noAutofit/>
          </a:bodyPr>
          <a:lstStyle/>
          <a:p>
            <a:endParaRPr/>
          </a:p>
        </p:txBody>
      </p:sp>
      <p:sp>
        <p:nvSpPr>
          <p:cNvPr id="12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34" name="1169517375_2880x1920.jpg"/>
          <p:cNvSpPr>
            <a:spLocks noGrp="1"/>
          </p:cNvSpPr>
          <p:nvPr>
            <p:ph type="pic" idx="21"/>
          </p:nvPr>
        </p:nvSpPr>
        <p:spPr>
          <a:xfrm>
            <a:off x="0" y="-1270000"/>
            <a:ext cx="24384000" cy="16256001"/>
          </a:xfrm>
          <a:prstGeom prst="rect">
            <a:avLst/>
          </a:prstGeom>
        </p:spPr>
        <p:txBody>
          <a:bodyPr lIns="91439" tIns="45719" rIns="91439" bIns="45719">
            <a:noAutofit/>
          </a:bodyPr>
          <a:lstStyle/>
          <a:p>
            <a:endParaRPr/>
          </a:p>
        </p:txBody>
      </p:sp>
      <p:sp>
        <p:nvSpPr>
          <p:cNvPr id="135" name="Slide Number"/>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4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Title &amp; Subtitle">
    <p:spTree>
      <p:nvGrpSpPr>
        <p:cNvPr id="1" name=""/>
        <p:cNvGrpSpPr/>
        <p:nvPr/>
      </p:nvGrpSpPr>
      <p:grpSpPr>
        <a:xfrm>
          <a:off x="0" y="0"/>
          <a:ext cx="0" cy="0"/>
          <a:chOff x="0" y="0"/>
          <a:chExt cx="0" cy="0"/>
        </a:xfrm>
      </p:grpSpPr>
      <p:sp>
        <p:nvSpPr>
          <p:cNvPr id="149" name="Title Text"/>
          <p:cNvSpPr txBox="1">
            <a:spLocks noGrp="1"/>
          </p:cNvSpPr>
          <p:nvPr>
            <p:ph type="title"/>
          </p:nvPr>
        </p:nvSpPr>
        <p:spPr>
          <a:xfrm>
            <a:off x="1778000" y="2298700"/>
            <a:ext cx="20828000" cy="4648200"/>
          </a:xfrm>
          <a:prstGeom prst="rect">
            <a:avLst/>
          </a:prstGeom>
        </p:spPr>
        <p:txBody>
          <a:bodyPr/>
          <a:lstStyle>
            <a:lvl1pPr>
              <a:lnSpc>
                <a:spcPct val="100000"/>
              </a:lnSpc>
              <a:defRPr sz="11200" spc="0">
                <a:latin typeface="Helvetica Neue Medium"/>
                <a:ea typeface="Helvetica Neue Medium"/>
                <a:cs typeface="Helvetica Neue Medium"/>
                <a:sym typeface="Helvetica Neue Medium"/>
              </a:defRPr>
            </a:lvl1pPr>
          </a:lstStyle>
          <a:p>
            <a:r>
              <a:t>Title Text</a:t>
            </a:r>
          </a:p>
        </p:txBody>
      </p:sp>
      <p:sp>
        <p:nvSpPr>
          <p:cNvPr id="150" name="Body Level One…"/>
          <p:cNvSpPr txBox="1">
            <a:spLocks noGrp="1"/>
          </p:cNvSpPr>
          <p:nvPr>
            <p:ph type="body" sz="quarter" idx="1"/>
          </p:nvPr>
        </p:nvSpPr>
        <p:spPr>
          <a:xfrm>
            <a:off x="1778000" y="7073900"/>
            <a:ext cx="20828000" cy="1587500"/>
          </a:xfrm>
          <a:prstGeom prst="rect">
            <a:avLst/>
          </a:prstGeom>
        </p:spPr>
        <p:txBody>
          <a:bodyPr/>
          <a:lstStyle>
            <a:lvl1pPr marL="0" indent="0" algn="ctr" defTabSz="825500">
              <a:spcBef>
                <a:spcPts val="0"/>
              </a:spcBef>
              <a:buClrTx/>
              <a:buSzTx/>
              <a:buNone/>
              <a:defRPr sz="5400">
                <a:latin typeface="Helvetica Neue"/>
                <a:ea typeface="Helvetica Neue"/>
                <a:cs typeface="Helvetica Neue"/>
                <a:sym typeface="Helvetica Neue"/>
              </a:defRPr>
            </a:lvl1pPr>
            <a:lvl2pPr marL="0" indent="0" algn="ctr" defTabSz="825500">
              <a:spcBef>
                <a:spcPts val="0"/>
              </a:spcBef>
              <a:buClrTx/>
              <a:buSzTx/>
              <a:buNone/>
              <a:defRPr sz="5400">
                <a:latin typeface="Helvetica Neue"/>
                <a:ea typeface="Helvetica Neue"/>
                <a:cs typeface="Helvetica Neue"/>
                <a:sym typeface="Helvetica Neue"/>
              </a:defRPr>
            </a:lvl2pPr>
            <a:lvl3pPr marL="0" indent="0" algn="ctr" defTabSz="825500">
              <a:spcBef>
                <a:spcPts val="0"/>
              </a:spcBef>
              <a:buClrTx/>
              <a:buSzTx/>
              <a:buNone/>
              <a:defRPr sz="5400">
                <a:latin typeface="Helvetica Neue"/>
                <a:ea typeface="Helvetica Neue"/>
                <a:cs typeface="Helvetica Neue"/>
                <a:sym typeface="Helvetica Neue"/>
              </a:defRPr>
            </a:lvl3pPr>
            <a:lvl4pPr marL="0" indent="0" algn="ctr" defTabSz="825500">
              <a:spcBef>
                <a:spcPts val="0"/>
              </a:spcBef>
              <a:buClrTx/>
              <a:buSzTx/>
              <a:buNone/>
              <a:defRPr sz="5400">
                <a:latin typeface="Helvetica Neue"/>
                <a:ea typeface="Helvetica Neue"/>
                <a:cs typeface="Helvetica Neue"/>
                <a:sym typeface="Helvetica Neue"/>
              </a:defRPr>
            </a:lvl4pPr>
            <a:lvl5pPr marL="0" indent="0" algn="ctr" defTabSz="825500">
              <a:spcBef>
                <a:spcPts val="0"/>
              </a:spcBef>
              <a:buClrTx/>
              <a:buSzTx/>
              <a:buNone/>
              <a:defRPr sz="5400">
                <a:latin typeface="Helvetica Neue"/>
                <a:ea typeface="Helvetica Neue"/>
                <a:cs typeface="Helvetica Neue"/>
                <a:sym typeface="Helvetica Neue"/>
              </a:defRPr>
            </a:lvl5pPr>
          </a:lstStyle>
          <a:p>
            <a:r>
              <a:t>Body Level One</a:t>
            </a:r>
          </a:p>
          <a:p>
            <a:pPr lvl="1"/>
            <a:r>
              <a:t>Body Level Two</a:t>
            </a:r>
          </a:p>
          <a:p>
            <a:pPr lvl="2"/>
            <a:r>
              <a:t>Body Level Three</a:t>
            </a:r>
          </a:p>
          <a:p>
            <a:pPr lvl="3"/>
            <a:r>
              <a:t>Body Level Four</a:t>
            </a:r>
          </a:p>
          <a:p>
            <a:pPr lvl="4"/>
            <a:r>
              <a:t>Body Level Five</a:t>
            </a:r>
          </a:p>
        </p:txBody>
      </p:sp>
      <p:sp>
        <p:nvSpPr>
          <p:cNvPr id="151" name="Slide Number"/>
          <p:cNvSpPr txBox="1">
            <a:spLocks noGrp="1"/>
          </p:cNvSpPr>
          <p:nvPr>
            <p:ph type="sldNum" sz="quarter" idx="2"/>
          </p:nvPr>
        </p:nvSpPr>
        <p:spPr>
          <a:xfrm>
            <a:off x="11959031" y="13081000"/>
            <a:ext cx="453238" cy="461061"/>
          </a:xfrm>
          <a:prstGeom prst="rect">
            <a:avLst/>
          </a:prstGeom>
        </p:spPr>
        <p:txBody>
          <a:bodyPr anchor="t"/>
          <a:lstStyle>
            <a:lvl1pPr>
              <a:defRPr sz="2400">
                <a:latin typeface="Helvetica Neue Light"/>
                <a:ea typeface="Helvetica Neue Light"/>
                <a:cs typeface="Helvetica Neue Light"/>
                <a:sym typeface="Helvetica Neue Light"/>
              </a:defRPr>
            </a:lvl1p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lide Title"/>
          <p:cNvSpPr txBox="1">
            <a:spLocks noGrp="1"/>
          </p:cNvSpPr>
          <p:nvPr>
            <p:ph type="title" hasCustomPrompt="1"/>
          </p:nvPr>
        </p:nvSpPr>
        <p:spPr>
          <a:xfrm>
            <a:off x="1270000" y="812800"/>
            <a:ext cx="21844000" cy="15574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p>
            <a:r>
              <a:t>Slide Title</a:t>
            </a:r>
          </a:p>
        </p:txBody>
      </p:sp>
      <p:sp>
        <p:nvSpPr>
          <p:cNvPr id="3" name="Body Level One…"/>
          <p:cNvSpPr txBox="1">
            <a:spLocks noGrp="1"/>
          </p:cNvSpPr>
          <p:nvPr>
            <p:ph type="body" idx="1" hasCustomPrompt="1"/>
          </p:nvPr>
        </p:nvSpPr>
        <p:spPr>
          <a:xfrm>
            <a:off x="1270000" y="4267200"/>
            <a:ext cx="21844000" cy="8432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Slide bullet text</a:t>
            </a:r>
          </a:p>
          <a:p>
            <a:pPr lvl="1"/>
            <a:endParaRPr/>
          </a:p>
          <a:p>
            <a:pPr lvl="2"/>
            <a:endParaRPr/>
          </a:p>
          <a:p>
            <a:pPr lvl="3"/>
            <a:endParaRPr/>
          </a:p>
          <a:p>
            <a:pPr lvl="4"/>
            <a:endParaRPr/>
          </a:p>
        </p:txBody>
      </p:sp>
      <p:sp>
        <p:nvSpPr>
          <p:cNvPr id="4" name="Slide Number"/>
          <p:cNvSpPr txBox="1">
            <a:spLocks noGrp="1"/>
          </p:cNvSpPr>
          <p:nvPr>
            <p:ph type="sldNum" sz="quarter" idx="2"/>
          </p:nvPr>
        </p:nvSpPr>
        <p:spPr>
          <a:xfrm>
            <a:off x="11977623" y="13081000"/>
            <a:ext cx="416053" cy="467107"/>
          </a:xfrm>
          <a:prstGeom prst="rect">
            <a:avLst/>
          </a:prstGeom>
          <a:ln w="12700">
            <a:miter lim="400000"/>
          </a:ln>
        </p:spPr>
        <p:txBody>
          <a:bodyPr wrap="none" lIns="50800" tIns="50800" rIns="50800" bIns="50800" anchor="b">
            <a:spAutoFit/>
          </a:bodyPr>
          <a:lstStyle>
            <a:lvl1pPr>
              <a:defRPr sz="22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Lst>
  <p:transition spd="med"/>
  <p:txStyles>
    <p:titleStyle>
      <a:lvl1pPr marL="0" marR="0" indent="0" algn="ctr" defTabSz="825500" rtl="0" latinLnBrk="0">
        <a:lnSpc>
          <a:spcPct val="80000"/>
        </a:lnSpc>
        <a:spcBef>
          <a:spcPts val="0"/>
        </a:spcBef>
        <a:spcAft>
          <a:spcPts val="0"/>
        </a:spcAft>
        <a:buClrTx/>
        <a:buSzTx/>
        <a:buFontTx/>
        <a:buNone/>
        <a:tabLst/>
        <a:defRPr sz="8400" b="0" i="0" u="none" strike="noStrike" cap="none" spc="-252" baseline="0">
          <a:solidFill>
            <a:srgbClr val="000000"/>
          </a:solidFill>
          <a:uFillTx/>
          <a:latin typeface="+mn-lt"/>
          <a:ea typeface="+mn-ea"/>
          <a:cs typeface="+mn-cs"/>
          <a:sym typeface="Graphik Semibold"/>
        </a:defRPr>
      </a:lvl1pPr>
      <a:lvl2pPr marL="0" marR="0" indent="457200" algn="ctr" defTabSz="825500" rtl="0" latinLnBrk="0">
        <a:lnSpc>
          <a:spcPct val="80000"/>
        </a:lnSpc>
        <a:spcBef>
          <a:spcPts val="0"/>
        </a:spcBef>
        <a:spcAft>
          <a:spcPts val="0"/>
        </a:spcAft>
        <a:buClrTx/>
        <a:buSzTx/>
        <a:buFontTx/>
        <a:buNone/>
        <a:tabLst/>
        <a:defRPr sz="8400" b="0" i="0" u="none" strike="noStrike" cap="none" spc="-252" baseline="0">
          <a:solidFill>
            <a:srgbClr val="000000"/>
          </a:solidFill>
          <a:uFillTx/>
          <a:latin typeface="+mn-lt"/>
          <a:ea typeface="+mn-ea"/>
          <a:cs typeface="+mn-cs"/>
          <a:sym typeface="Graphik Semibold"/>
        </a:defRPr>
      </a:lvl2pPr>
      <a:lvl3pPr marL="0" marR="0" indent="914400" algn="ctr" defTabSz="825500" rtl="0" latinLnBrk="0">
        <a:lnSpc>
          <a:spcPct val="80000"/>
        </a:lnSpc>
        <a:spcBef>
          <a:spcPts val="0"/>
        </a:spcBef>
        <a:spcAft>
          <a:spcPts val="0"/>
        </a:spcAft>
        <a:buClrTx/>
        <a:buSzTx/>
        <a:buFontTx/>
        <a:buNone/>
        <a:tabLst/>
        <a:defRPr sz="8400" b="0" i="0" u="none" strike="noStrike" cap="none" spc="-252" baseline="0">
          <a:solidFill>
            <a:srgbClr val="000000"/>
          </a:solidFill>
          <a:uFillTx/>
          <a:latin typeface="+mn-lt"/>
          <a:ea typeface="+mn-ea"/>
          <a:cs typeface="+mn-cs"/>
          <a:sym typeface="Graphik Semibold"/>
        </a:defRPr>
      </a:lvl3pPr>
      <a:lvl4pPr marL="0" marR="0" indent="1371600" algn="ctr" defTabSz="825500" rtl="0" latinLnBrk="0">
        <a:lnSpc>
          <a:spcPct val="80000"/>
        </a:lnSpc>
        <a:spcBef>
          <a:spcPts val="0"/>
        </a:spcBef>
        <a:spcAft>
          <a:spcPts val="0"/>
        </a:spcAft>
        <a:buClrTx/>
        <a:buSzTx/>
        <a:buFontTx/>
        <a:buNone/>
        <a:tabLst/>
        <a:defRPr sz="8400" b="0" i="0" u="none" strike="noStrike" cap="none" spc="-252" baseline="0">
          <a:solidFill>
            <a:srgbClr val="000000"/>
          </a:solidFill>
          <a:uFillTx/>
          <a:latin typeface="+mn-lt"/>
          <a:ea typeface="+mn-ea"/>
          <a:cs typeface="+mn-cs"/>
          <a:sym typeface="Graphik Semibold"/>
        </a:defRPr>
      </a:lvl4pPr>
      <a:lvl5pPr marL="0" marR="0" indent="1828800" algn="ctr" defTabSz="825500" rtl="0" latinLnBrk="0">
        <a:lnSpc>
          <a:spcPct val="80000"/>
        </a:lnSpc>
        <a:spcBef>
          <a:spcPts val="0"/>
        </a:spcBef>
        <a:spcAft>
          <a:spcPts val="0"/>
        </a:spcAft>
        <a:buClrTx/>
        <a:buSzTx/>
        <a:buFontTx/>
        <a:buNone/>
        <a:tabLst/>
        <a:defRPr sz="8400" b="0" i="0" u="none" strike="noStrike" cap="none" spc="-252" baseline="0">
          <a:solidFill>
            <a:srgbClr val="000000"/>
          </a:solidFill>
          <a:uFillTx/>
          <a:latin typeface="+mn-lt"/>
          <a:ea typeface="+mn-ea"/>
          <a:cs typeface="+mn-cs"/>
          <a:sym typeface="Graphik Semibold"/>
        </a:defRPr>
      </a:lvl5pPr>
      <a:lvl6pPr marL="0" marR="0" indent="2286000" algn="ctr" defTabSz="825500" rtl="0" latinLnBrk="0">
        <a:lnSpc>
          <a:spcPct val="80000"/>
        </a:lnSpc>
        <a:spcBef>
          <a:spcPts val="0"/>
        </a:spcBef>
        <a:spcAft>
          <a:spcPts val="0"/>
        </a:spcAft>
        <a:buClrTx/>
        <a:buSzTx/>
        <a:buFontTx/>
        <a:buNone/>
        <a:tabLst/>
        <a:defRPr sz="8400" b="0" i="0" u="none" strike="noStrike" cap="none" spc="-252" baseline="0">
          <a:solidFill>
            <a:srgbClr val="000000"/>
          </a:solidFill>
          <a:uFillTx/>
          <a:latin typeface="+mn-lt"/>
          <a:ea typeface="+mn-ea"/>
          <a:cs typeface="+mn-cs"/>
          <a:sym typeface="Graphik Semibold"/>
        </a:defRPr>
      </a:lvl6pPr>
      <a:lvl7pPr marL="0" marR="0" indent="2743200" algn="ctr" defTabSz="825500" rtl="0" latinLnBrk="0">
        <a:lnSpc>
          <a:spcPct val="80000"/>
        </a:lnSpc>
        <a:spcBef>
          <a:spcPts val="0"/>
        </a:spcBef>
        <a:spcAft>
          <a:spcPts val="0"/>
        </a:spcAft>
        <a:buClrTx/>
        <a:buSzTx/>
        <a:buFontTx/>
        <a:buNone/>
        <a:tabLst/>
        <a:defRPr sz="8400" b="0" i="0" u="none" strike="noStrike" cap="none" spc="-252" baseline="0">
          <a:solidFill>
            <a:srgbClr val="000000"/>
          </a:solidFill>
          <a:uFillTx/>
          <a:latin typeface="+mn-lt"/>
          <a:ea typeface="+mn-ea"/>
          <a:cs typeface="+mn-cs"/>
          <a:sym typeface="Graphik Semibold"/>
        </a:defRPr>
      </a:lvl7pPr>
      <a:lvl8pPr marL="0" marR="0" indent="3200400" algn="ctr" defTabSz="825500" rtl="0" latinLnBrk="0">
        <a:lnSpc>
          <a:spcPct val="80000"/>
        </a:lnSpc>
        <a:spcBef>
          <a:spcPts val="0"/>
        </a:spcBef>
        <a:spcAft>
          <a:spcPts val="0"/>
        </a:spcAft>
        <a:buClrTx/>
        <a:buSzTx/>
        <a:buFontTx/>
        <a:buNone/>
        <a:tabLst/>
        <a:defRPr sz="8400" b="0" i="0" u="none" strike="noStrike" cap="none" spc="-252" baseline="0">
          <a:solidFill>
            <a:srgbClr val="000000"/>
          </a:solidFill>
          <a:uFillTx/>
          <a:latin typeface="+mn-lt"/>
          <a:ea typeface="+mn-ea"/>
          <a:cs typeface="+mn-cs"/>
          <a:sym typeface="Graphik Semibold"/>
        </a:defRPr>
      </a:lvl8pPr>
      <a:lvl9pPr marL="0" marR="0" indent="3657600" algn="ctr" defTabSz="825500" rtl="0" latinLnBrk="0">
        <a:lnSpc>
          <a:spcPct val="80000"/>
        </a:lnSpc>
        <a:spcBef>
          <a:spcPts val="0"/>
        </a:spcBef>
        <a:spcAft>
          <a:spcPts val="0"/>
        </a:spcAft>
        <a:buClrTx/>
        <a:buSzTx/>
        <a:buFontTx/>
        <a:buNone/>
        <a:tabLst/>
        <a:defRPr sz="8400" b="0" i="0" u="none" strike="noStrike" cap="none" spc="-252" baseline="0">
          <a:solidFill>
            <a:srgbClr val="000000"/>
          </a:solidFill>
          <a:uFillTx/>
          <a:latin typeface="+mn-lt"/>
          <a:ea typeface="+mn-ea"/>
          <a:cs typeface="+mn-cs"/>
          <a:sym typeface="Graphik Semibold"/>
        </a:defRPr>
      </a:lvl9pPr>
    </p:titleStyle>
    <p:bodyStyle>
      <a:lvl1pPr marL="5588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1pPr>
      <a:lvl2pPr marL="11176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2pPr>
      <a:lvl3pPr marL="16764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3pPr>
      <a:lvl4pPr marL="22352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4pPr>
      <a:lvl5pPr marL="27940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5pPr>
      <a:lvl6pPr marL="33528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6pPr>
      <a:lvl7pPr marL="39116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7pPr>
      <a:lvl8pPr marL="44704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8pPr>
      <a:lvl9pPr marL="50292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9pPr>
    </p:bodyStyle>
    <p:otherStyle>
      <a:lvl1pPr marL="0" marR="0" indent="0" algn="ctr" defTabSz="825500" rtl="0" latinLnBrk="0">
        <a:lnSpc>
          <a:spcPct val="100000"/>
        </a:lnSpc>
        <a:spcBef>
          <a:spcPts val="0"/>
        </a:spcBef>
        <a:spcAft>
          <a:spcPts val="0"/>
        </a:spcAft>
        <a:buClrTx/>
        <a:buSzTx/>
        <a:buFontTx/>
        <a:buNone/>
        <a:tabLst/>
        <a:defRPr sz="2200" b="0" i="0" u="none" strike="noStrike" cap="none" spc="0" baseline="0">
          <a:solidFill>
            <a:schemeClr val="tx1"/>
          </a:solidFill>
          <a:uFillTx/>
          <a:latin typeface="+mn-lt"/>
          <a:ea typeface="+mn-ea"/>
          <a:cs typeface="+mn-cs"/>
          <a:sym typeface="Graphik"/>
        </a:defRPr>
      </a:lvl1pPr>
      <a:lvl2pPr marL="0" marR="0" indent="457200" algn="ctr" defTabSz="825500" rtl="0" latinLnBrk="0">
        <a:lnSpc>
          <a:spcPct val="100000"/>
        </a:lnSpc>
        <a:spcBef>
          <a:spcPts val="0"/>
        </a:spcBef>
        <a:spcAft>
          <a:spcPts val="0"/>
        </a:spcAft>
        <a:buClrTx/>
        <a:buSzTx/>
        <a:buFontTx/>
        <a:buNone/>
        <a:tabLst/>
        <a:defRPr sz="2200" b="0" i="0" u="none" strike="noStrike" cap="none" spc="0" baseline="0">
          <a:solidFill>
            <a:schemeClr val="tx1"/>
          </a:solidFill>
          <a:uFillTx/>
          <a:latin typeface="+mn-lt"/>
          <a:ea typeface="+mn-ea"/>
          <a:cs typeface="+mn-cs"/>
          <a:sym typeface="Graphik"/>
        </a:defRPr>
      </a:lvl2pPr>
      <a:lvl3pPr marL="0" marR="0" indent="914400" algn="ctr" defTabSz="825500" rtl="0" latinLnBrk="0">
        <a:lnSpc>
          <a:spcPct val="100000"/>
        </a:lnSpc>
        <a:spcBef>
          <a:spcPts val="0"/>
        </a:spcBef>
        <a:spcAft>
          <a:spcPts val="0"/>
        </a:spcAft>
        <a:buClrTx/>
        <a:buSzTx/>
        <a:buFontTx/>
        <a:buNone/>
        <a:tabLst/>
        <a:defRPr sz="2200" b="0" i="0" u="none" strike="noStrike" cap="none" spc="0" baseline="0">
          <a:solidFill>
            <a:schemeClr val="tx1"/>
          </a:solidFill>
          <a:uFillTx/>
          <a:latin typeface="+mn-lt"/>
          <a:ea typeface="+mn-ea"/>
          <a:cs typeface="+mn-cs"/>
          <a:sym typeface="Graphik"/>
        </a:defRPr>
      </a:lvl3pPr>
      <a:lvl4pPr marL="0" marR="0" indent="1371600" algn="ctr" defTabSz="825500" rtl="0" latinLnBrk="0">
        <a:lnSpc>
          <a:spcPct val="100000"/>
        </a:lnSpc>
        <a:spcBef>
          <a:spcPts val="0"/>
        </a:spcBef>
        <a:spcAft>
          <a:spcPts val="0"/>
        </a:spcAft>
        <a:buClrTx/>
        <a:buSzTx/>
        <a:buFontTx/>
        <a:buNone/>
        <a:tabLst/>
        <a:defRPr sz="2200" b="0" i="0" u="none" strike="noStrike" cap="none" spc="0" baseline="0">
          <a:solidFill>
            <a:schemeClr val="tx1"/>
          </a:solidFill>
          <a:uFillTx/>
          <a:latin typeface="+mn-lt"/>
          <a:ea typeface="+mn-ea"/>
          <a:cs typeface="+mn-cs"/>
          <a:sym typeface="Graphik"/>
        </a:defRPr>
      </a:lvl4pPr>
      <a:lvl5pPr marL="0" marR="0" indent="1828800" algn="ctr" defTabSz="825500" rtl="0" latinLnBrk="0">
        <a:lnSpc>
          <a:spcPct val="100000"/>
        </a:lnSpc>
        <a:spcBef>
          <a:spcPts val="0"/>
        </a:spcBef>
        <a:spcAft>
          <a:spcPts val="0"/>
        </a:spcAft>
        <a:buClrTx/>
        <a:buSzTx/>
        <a:buFontTx/>
        <a:buNone/>
        <a:tabLst/>
        <a:defRPr sz="2200" b="0" i="0" u="none" strike="noStrike" cap="none" spc="0" baseline="0">
          <a:solidFill>
            <a:schemeClr val="tx1"/>
          </a:solidFill>
          <a:uFillTx/>
          <a:latin typeface="+mn-lt"/>
          <a:ea typeface="+mn-ea"/>
          <a:cs typeface="+mn-cs"/>
          <a:sym typeface="Graphik"/>
        </a:defRPr>
      </a:lvl5pPr>
      <a:lvl6pPr marL="0" marR="0" indent="2286000" algn="ctr" defTabSz="825500" rtl="0" latinLnBrk="0">
        <a:lnSpc>
          <a:spcPct val="100000"/>
        </a:lnSpc>
        <a:spcBef>
          <a:spcPts val="0"/>
        </a:spcBef>
        <a:spcAft>
          <a:spcPts val="0"/>
        </a:spcAft>
        <a:buClrTx/>
        <a:buSzTx/>
        <a:buFontTx/>
        <a:buNone/>
        <a:tabLst/>
        <a:defRPr sz="2200" b="0" i="0" u="none" strike="noStrike" cap="none" spc="0" baseline="0">
          <a:solidFill>
            <a:schemeClr val="tx1"/>
          </a:solidFill>
          <a:uFillTx/>
          <a:latin typeface="+mn-lt"/>
          <a:ea typeface="+mn-ea"/>
          <a:cs typeface="+mn-cs"/>
          <a:sym typeface="Graphik"/>
        </a:defRPr>
      </a:lvl6pPr>
      <a:lvl7pPr marL="0" marR="0" indent="2743200" algn="ctr" defTabSz="825500" rtl="0" latinLnBrk="0">
        <a:lnSpc>
          <a:spcPct val="100000"/>
        </a:lnSpc>
        <a:spcBef>
          <a:spcPts val="0"/>
        </a:spcBef>
        <a:spcAft>
          <a:spcPts val="0"/>
        </a:spcAft>
        <a:buClrTx/>
        <a:buSzTx/>
        <a:buFontTx/>
        <a:buNone/>
        <a:tabLst/>
        <a:defRPr sz="2200" b="0" i="0" u="none" strike="noStrike" cap="none" spc="0" baseline="0">
          <a:solidFill>
            <a:schemeClr val="tx1"/>
          </a:solidFill>
          <a:uFillTx/>
          <a:latin typeface="+mn-lt"/>
          <a:ea typeface="+mn-ea"/>
          <a:cs typeface="+mn-cs"/>
          <a:sym typeface="Graphik"/>
        </a:defRPr>
      </a:lvl7pPr>
      <a:lvl8pPr marL="0" marR="0" indent="3200400" algn="ctr" defTabSz="825500" rtl="0" latinLnBrk="0">
        <a:lnSpc>
          <a:spcPct val="100000"/>
        </a:lnSpc>
        <a:spcBef>
          <a:spcPts val="0"/>
        </a:spcBef>
        <a:spcAft>
          <a:spcPts val="0"/>
        </a:spcAft>
        <a:buClrTx/>
        <a:buSzTx/>
        <a:buFontTx/>
        <a:buNone/>
        <a:tabLst/>
        <a:defRPr sz="2200" b="0" i="0" u="none" strike="noStrike" cap="none" spc="0" baseline="0">
          <a:solidFill>
            <a:schemeClr val="tx1"/>
          </a:solidFill>
          <a:uFillTx/>
          <a:latin typeface="+mn-lt"/>
          <a:ea typeface="+mn-ea"/>
          <a:cs typeface="+mn-cs"/>
          <a:sym typeface="Graphik"/>
        </a:defRPr>
      </a:lvl8pPr>
      <a:lvl9pPr marL="0" marR="0" indent="3657600" algn="ctr" defTabSz="825500" rtl="0" latinLnBrk="0">
        <a:lnSpc>
          <a:spcPct val="100000"/>
        </a:lnSpc>
        <a:spcBef>
          <a:spcPts val="0"/>
        </a:spcBef>
        <a:spcAft>
          <a:spcPts val="0"/>
        </a:spcAft>
        <a:buClrTx/>
        <a:buSzTx/>
        <a:buFontTx/>
        <a:buNone/>
        <a:tabLst/>
        <a:defRPr sz="2200" b="0" i="0" u="none" strike="noStrike" cap="none" spc="0" baseline="0">
          <a:solidFill>
            <a:schemeClr val="tx1"/>
          </a:solidFill>
          <a:uFillTx/>
          <a:latin typeface="+mn-lt"/>
          <a:ea typeface="+mn-ea"/>
          <a:cs typeface="+mn-cs"/>
          <a:sym typeface="Graphik"/>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hyperlink" Target="https://ttrockstars.com/" TargetMode="External"/><Relationship Id="rId2" Type="http://schemas.openxmlformats.org/officeDocument/2006/relationships/hyperlink" Target="https://www.timestables.co.uk/multiplication-tables-check/" TargetMode="External"/><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hiterosemaths.com/for-parents/" TargetMode="External"/><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Numeracy"/>
          <p:cNvSpPr txBox="1">
            <a:spLocks noGrp="1"/>
          </p:cNvSpPr>
          <p:nvPr>
            <p:ph type="ctrTitle"/>
          </p:nvPr>
        </p:nvSpPr>
        <p:spPr>
          <a:prstGeom prst="rect">
            <a:avLst/>
          </a:prstGeom>
        </p:spPr>
        <p:txBody>
          <a:bodyPr/>
          <a:lstStyle/>
          <a:p>
            <a:r>
              <a:rPr lang="en-GB" dirty="0" smtClean="0"/>
              <a:t>Year 4 Multiplication check</a:t>
            </a:r>
            <a:endParaRPr dirty="0"/>
          </a:p>
        </p:txBody>
      </p:sp>
      <p:sp>
        <p:nvSpPr>
          <p:cNvPr id="170" name="Author and Date"/>
          <p:cNvSpPr txBox="1">
            <a:spLocks noGrp="1"/>
          </p:cNvSpPr>
          <p:nvPr>
            <p:ph type="body" idx="21"/>
          </p:nvPr>
        </p:nvSpPr>
        <p:spPr>
          <a:prstGeom prst="rect">
            <a:avLst/>
          </a:prstGeom>
        </p:spPr>
        <p:txBody>
          <a:bodyPr/>
          <a:lstStyle/>
          <a:p>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National Curriculum"/>
          <p:cNvSpPr txBox="1">
            <a:spLocks noGrp="1"/>
          </p:cNvSpPr>
          <p:nvPr>
            <p:ph type="title" idx="4294967295"/>
          </p:nvPr>
        </p:nvSpPr>
        <p:spPr>
          <a:xfrm>
            <a:off x="783062" y="-894181"/>
            <a:ext cx="21844001" cy="3879454"/>
          </a:xfrm>
          <a:prstGeom prst="rect">
            <a:avLst/>
          </a:prstGeom>
        </p:spPr>
        <p:txBody>
          <a:bodyPr/>
          <a:lstStyle>
            <a:lvl1pPr defTabSz="2438338">
              <a:lnSpc>
                <a:spcPct val="90000"/>
              </a:lnSpc>
              <a:defRPr sz="11600" spc="-348">
                <a:gradFill flip="none" rotWithShape="1">
                  <a:gsLst>
                    <a:gs pos="0">
                      <a:srgbClr val="1E98FD"/>
                    </a:gs>
                    <a:gs pos="100000">
                      <a:srgbClr val="FF00F7"/>
                    </a:gs>
                  </a:gsLst>
                  <a:lin ang="3960000" scaled="0"/>
                </a:gradFill>
              </a:defRPr>
            </a:lvl1pPr>
          </a:lstStyle>
          <a:p>
            <a:r>
              <a:t>National Curriculum </a:t>
            </a:r>
          </a:p>
        </p:txBody>
      </p:sp>
      <p:sp>
        <p:nvSpPr>
          <p:cNvPr id="2" name="Rectangle 1"/>
          <p:cNvSpPr/>
          <p:nvPr/>
        </p:nvSpPr>
        <p:spPr>
          <a:xfrm>
            <a:off x="417443" y="3444954"/>
            <a:ext cx="23197931" cy="8894743"/>
          </a:xfrm>
          <a:prstGeom prst="rect">
            <a:avLst/>
          </a:prstGeom>
          <a:ln>
            <a:solidFill>
              <a:schemeClr val="tx1"/>
            </a:solidFill>
          </a:ln>
        </p:spPr>
        <p:txBody>
          <a:bodyPr wrap="square">
            <a:spAutoFit/>
          </a:bodyPr>
          <a:lstStyle/>
          <a:p>
            <a:pPr algn="l"/>
            <a:r>
              <a:rPr lang="en-US" sz="4400" b="1" i="1" dirty="0" smtClean="0">
                <a:solidFill>
                  <a:srgbClr val="0B0C0C"/>
                </a:solidFill>
                <a:latin typeface="GDS Transport"/>
              </a:rPr>
              <a:t>Aims:</a:t>
            </a:r>
          </a:p>
          <a:p>
            <a:pPr algn="l"/>
            <a:endParaRPr lang="en-US" sz="4400" b="1" i="1" dirty="0">
              <a:solidFill>
                <a:srgbClr val="0B0C0C"/>
              </a:solidFill>
              <a:latin typeface="GDS Transport"/>
            </a:endParaRPr>
          </a:p>
          <a:p>
            <a:pPr algn="l">
              <a:buFont typeface="Arial" panose="020B0604020202020204" pitchFamily="34" charset="0"/>
              <a:buChar char="•"/>
            </a:pPr>
            <a:r>
              <a:rPr lang="en-US" sz="4400" dirty="0" smtClean="0">
                <a:solidFill>
                  <a:srgbClr val="FF0000"/>
                </a:solidFill>
                <a:latin typeface="GDS Transport"/>
              </a:rPr>
              <a:t>become </a:t>
            </a:r>
            <a:r>
              <a:rPr lang="en-US" sz="4400" dirty="0">
                <a:solidFill>
                  <a:srgbClr val="FF0000"/>
                </a:solidFill>
                <a:latin typeface="GDS Transport"/>
              </a:rPr>
              <a:t>fluent in the fundamentals of mathematics, including through varied and frequent practice with increasingly complex problems over time, so that pupils develop </a:t>
            </a:r>
            <a:r>
              <a:rPr lang="en-US" sz="4400" b="1" dirty="0">
                <a:solidFill>
                  <a:srgbClr val="FF0000"/>
                </a:solidFill>
                <a:latin typeface="GDS Transport"/>
              </a:rPr>
              <a:t>conceptual understanding </a:t>
            </a:r>
            <a:r>
              <a:rPr lang="en-US" sz="4400" dirty="0">
                <a:solidFill>
                  <a:srgbClr val="FF0000"/>
                </a:solidFill>
                <a:latin typeface="GDS Transport"/>
              </a:rPr>
              <a:t>and the ability to </a:t>
            </a:r>
            <a:r>
              <a:rPr lang="en-US" sz="4400" b="1" dirty="0">
                <a:solidFill>
                  <a:srgbClr val="FF0000"/>
                </a:solidFill>
                <a:latin typeface="GDS Transport"/>
              </a:rPr>
              <a:t>recall and apply knowledge rapidly and </a:t>
            </a:r>
            <a:r>
              <a:rPr lang="en-US" sz="4400" b="1" dirty="0" smtClean="0">
                <a:solidFill>
                  <a:srgbClr val="FF0000"/>
                </a:solidFill>
                <a:latin typeface="GDS Transport"/>
              </a:rPr>
              <a:t>accurately</a:t>
            </a:r>
          </a:p>
          <a:p>
            <a:pPr algn="l"/>
            <a:endParaRPr lang="en-US" sz="4400" b="1" dirty="0">
              <a:solidFill>
                <a:srgbClr val="0B0C0C"/>
              </a:solidFill>
              <a:latin typeface="GDS Transport"/>
            </a:endParaRPr>
          </a:p>
          <a:p>
            <a:pPr algn="l">
              <a:buFont typeface="Arial" panose="020B0604020202020204" pitchFamily="34" charset="0"/>
              <a:buChar char="•"/>
            </a:pPr>
            <a:r>
              <a:rPr lang="en-US" sz="4400" b="1" dirty="0">
                <a:solidFill>
                  <a:srgbClr val="0B0C0C"/>
                </a:solidFill>
                <a:latin typeface="GDS Transport"/>
              </a:rPr>
              <a:t>reason mathematically </a:t>
            </a:r>
            <a:r>
              <a:rPr lang="en-US" sz="4400" dirty="0">
                <a:solidFill>
                  <a:srgbClr val="0B0C0C"/>
                </a:solidFill>
                <a:latin typeface="GDS Transport"/>
              </a:rPr>
              <a:t>by following a line of enquiry, conjecturing relationships and </a:t>
            </a:r>
            <a:r>
              <a:rPr lang="en-US" sz="4400" dirty="0" err="1">
                <a:solidFill>
                  <a:srgbClr val="0B0C0C"/>
                </a:solidFill>
                <a:latin typeface="GDS Transport"/>
              </a:rPr>
              <a:t>generalisations</a:t>
            </a:r>
            <a:r>
              <a:rPr lang="en-US" sz="4400" dirty="0">
                <a:solidFill>
                  <a:srgbClr val="0B0C0C"/>
                </a:solidFill>
                <a:latin typeface="GDS Transport"/>
              </a:rPr>
              <a:t>, and developing an argument, justification or proof using mathematical </a:t>
            </a:r>
            <a:r>
              <a:rPr lang="en-US" sz="4400" dirty="0" smtClean="0">
                <a:solidFill>
                  <a:srgbClr val="0B0C0C"/>
                </a:solidFill>
                <a:latin typeface="GDS Transport"/>
              </a:rPr>
              <a:t>language</a:t>
            </a:r>
          </a:p>
          <a:p>
            <a:pPr algn="l"/>
            <a:endParaRPr lang="en-US" sz="4400" dirty="0">
              <a:solidFill>
                <a:srgbClr val="0B0C0C"/>
              </a:solidFill>
              <a:latin typeface="GDS Transport"/>
            </a:endParaRPr>
          </a:p>
          <a:p>
            <a:pPr algn="l">
              <a:buFont typeface="Arial" panose="020B0604020202020204" pitchFamily="34" charset="0"/>
              <a:buChar char="•"/>
            </a:pPr>
            <a:r>
              <a:rPr lang="en-US" sz="4400" dirty="0">
                <a:solidFill>
                  <a:srgbClr val="0B0C0C"/>
                </a:solidFill>
                <a:latin typeface="GDS Transport"/>
              </a:rPr>
              <a:t>can solve problems by applying their mathematics to a variety of routine and non-routine problems with increasing sophistication, including breaking down problems into a series of simpler steps and persevering in seeking solutions</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 name="The multiplication tables check (MTC) is statutory for primary schools in the 2021/22 academic year.…"/>
          <p:cNvSpPr txBox="1"/>
          <p:nvPr/>
        </p:nvSpPr>
        <p:spPr>
          <a:xfrm>
            <a:off x="1568817" y="2442279"/>
            <a:ext cx="20907697" cy="915122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l" defTabSz="2438400">
              <a:spcBef>
                <a:spcPts val="2400"/>
              </a:spcBef>
              <a:defRPr sz="4800"/>
            </a:pPr>
            <a:r>
              <a:rPr sz="4800" dirty="0"/>
              <a:t>The multiplication tables check (MTC) is statutory for primary schools in the 2021/22 academic year</a:t>
            </a:r>
            <a:r>
              <a:rPr sz="4800" dirty="0" smtClean="0"/>
              <a:t>.</a:t>
            </a:r>
            <a:endParaRPr lang="en-GB" sz="4800" dirty="0" smtClean="0"/>
          </a:p>
          <a:p>
            <a:pPr algn="l" defTabSz="2438400">
              <a:spcBef>
                <a:spcPts val="2400"/>
              </a:spcBef>
              <a:defRPr sz="4800"/>
            </a:pPr>
            <a:r>
              <a:rPr lang="en-US" sz="4800" dirty="0"/>
              <a:t>The multiplication tables check (MTC) is statutory for all year 4 pupils registered at state-funded maintained schools, special schools or academies, including free schools, in England.</a:t>
            </a:r>
          </a:p>
          <a:p>
            <a:pPr algn="l" defTabSz="2438400">
              <a:spcBef>
                <a:spcPts val="2400"/>
              </a:spcBef>
              <a:defRPr sz="4800"/>
            </a:pPr>
            <a:r>
              <a:rPr lang="en-US" sz="4800" dirty="0" smtClean="0"/>
              <a:t>The </a:t>
            </a:r>
            <a:r>
              <a:rPr lang="en-US" sz="4800" dirty="0"/>
              <a:t>purpose of the MTC is to determine whether pupils can recall their times tables fluently, which is essential for future success in mathematics. It will help schools to identify pupils who have not yet mastered their times tables, so that additional support can be </a:t>
            </a:r>
            <a:r>
              <a:rPr lang="en-US" sz="4800" dirty="0" smtClean="0"/>
              <a:t>provided (the results are used in school).</a:t>
            </a:r>
            <a:endParaRPr lang="en-US" sz="4800" dirty="0"/>
          </a:p>
          <a:p>
            <a:pPr algn="l" defTabSz="2438400">
              <a:spcBef>
                <a:spcPts val="2400"/>
              </a:spcBef>
              <a:defRPr sz="4800"/>
            </a:pPr>
            <a:r>
              <a:rPr lang="en-US" sz="4800" dirty="0" smtClean="0"/>
              <a:t>In </a:t>
            </a:r>
            <a:r>
              <a:rPr lang="en-US" sz="4800" dirty="0"/>
              <a:t>2025, schools must administer the MTC to all eligible year 4 pupils between </a:t>
            </a:r>
            <a:r>
              <a:rPr lang="en-US" sz="4800" b="1" dirty="0"/>
              <a:t>Monday 2 June and Friday 13 June.</a:t>
            </a:r>
            <a:endParaRPr lang="en-GB" sz="4800" b="1" dirty="0" smtClean="0"/>
          </a:p>
        </p:txBody>
      </p:sp>
      <p:sp>
        <p:nvSpPr>
          <p:cNvPr id="320" name="Year 4 MTC"/>
          <p:cNvSpPr txBox="1">
            <a:spLocks noGrp="1"/>
          </p:cNvSpPr>
          <p:nvPr>
            <p:ph type="title" idx="4294967295"/>
          </p:nvPr>
        </p:nvSpPr>
        <p:spPr>
          <a:xfrm>
            <a:off x="765175" y="-1624013"/>
            <a:ext cx="21844000" cy="3873501"/>
          </a:xfrm>
          <a:prstGeom prst="rect">
            <a:avLst/>
          </a:prstGeom>
        </p:spPr>
        <p:txBody>
          <a:bodyPr/>
          <a:lstStyle>
            <a:lvl1pPr>
              <a:lnSpc>
                <a:spcPct val="90000"/>
              </a:lnSpc>
              <a:defRPr sz="11600" spc="-348">
                <a:gradFill flip="none" rotWithShape="1">
                  <a:gsLst>
                    <a:gs pos="0">
                      <a:srgbClr val="FF00D8"/>
                    </a:gs>
                    <a:gs pos="100000">
                      <a:srgbClr val="FF542E"/>
                    </a:gs>
                  </a:gsLst>
                  <a:lin ang="3960000" scaled="0"/>
                </a:gradFill>
              </a:defRPr>
            </a:lvl1pPr>
          </a:lstStyle>
          <a:p>
            <a:r>
              <a:rPr dirty="0"/>
              <a:t>Year 4 MTC</a:t>
            </a:r>
          </a:p>
        </p:txBody>
      </p:sp>
      <p:sp>
        <p:nvSpPr>
          <p:cNvPr id="2" name="AutoShape 2" descr="Times Tables Rock Stars: Pl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8" descr="Times Tables Rock Stars - Home | Faceboo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39333" y="1316504"/>
            <a:ext cx="21437599" cy="8586966"/>
          </a:xfrm>
          <a:prstGeom prst="rect">
            <a:avLst/>
          </a:prstGeom>
        </p:spPr>
        <p:txBody>
          <a:bodyPr wrap="square">
            <a:spAutoFit/>
          </a:bodyPr>
          <a:lstStyle/>
          <a:p>
            <a:pPr algn="l"/>
            <a:r>
              <a:rPr lang="en-US" sz="7200" b="1" dirty="0" smtClean="0">
                <a:solidFill>
                  <a:srgbClr val="0B0C0C"/>
                </a:solidFill>
                <a:latin typeface="GDS Transport"/>
              </a:rPr>
              <a:t>Illness and exemptions </a:t>
            </a:r>
          </a:p>
          <a:p>
            <a:pPr algn="l"/>
            <a:endParaRPr lang="en-US" sz="6000" dirty="0">
              <a:solidFill>
                <a:srgbClr val="0B0C0C"/>
              </a:solidFill>
              <a:latin typeface="GDS Transport"/>
            </a:endParaRPr>
          </a:p>
          <a:p>
            <a:pPr algn="l"/>
            <a:r>
              <a:rPr lang="en-US" sz="6000" dirty="0" smtClean="0">
                <a:solidFill>
                  <a:srgbClr val="0B0C0C"/>
                </a:solidFill>
                <a:latin typeface="GDS Transport"/>
              </a:rPr>
              <a:t>Schools </a:t>
            </a:r>
            <a:r>
              <a:rPr lang="en-US" sz="6000" dirty="0">
                <a:solidFill>
                  <a:srgbClr val="0B0C0C"/>
                </a:solidFill>
                <a:latin typeface="GDS Transport"/>
              </a:rPr>
              <a:t>can use the following week, Monday 16 June to Friday 20 June, to administer the check to any pupils who were absent during the first 2 weeks or in case of any delays to the administration of the check due to technical difficulties</a:t>
            </a:r>
            <a:r>
              <a:rPr lang="en-US" sz="6000" dirty="0" smtClean="0">
                <a:solidFill>
                  <a:srgbClr val="0B0C0C"/>
                </a:solidFill>
                <a:latin typeface="GDS Transport"/>
              </a:rPr>
              <a:t>.</a:t>
            </a:r>
          </a:p>
          <a:p>
            <a:pPr algn="l"/>
            <a:endParaRPr lang="en-US" sz="6000" dirty="0">
              <a:solidFill>
                <a:srgbClr val="0B0C0C"/>
              </a:solidFill>
              <a:latin typeface="GDS Transport"/>
            </a:endParaRPr>
          </a:p>
          <a:p>
            <a:pPr algn="l"/>
            <a:r>
              <a:rPr lang="en-US" sz="6000" dirty="0">
                <a:solidFill>
                  <a:srgbClr val="0B0C0C"/>
                </a:solidFill>
                <a:latin typeface="GDS Transport"/>
              </a:rPr>
              <a:t>Schools must provide a reason within the MTC service for any pupils who are not able to participate in the check.</a:t>
            </a:r>
          </a:p>
        </p:txBody>
      </p:sp>
    </p:spTree>
    <p:extLst>
      <p:ext uri="{BB962C8B-B14F-4D97-AF65-F5344CB8AC3E}">
        <p14:creationId xmlns:p14="http://schemas.microsoft.com/office/powerpoint/2010/main" val="393777609"/>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ultiplication Tables Check (MTC) for Schoo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7705" y="4656136"/>
            <a:ext cx="14136159" cy="803422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3"/>
          <a:srcRect t="32455"/>
          <a:stretch/>
        </p:blipFill>
        <p:spPr>
          <a:xfrm>
            <a:off x="497438" y="440267"/>
            <a:ext cx="22836695" cy="3901712"/>
          </a:xfrm>
          <a:prstGeom prst="rect">
            <a:avLst/>
          </a:prstGeom>
        </p:spPr>
      </p:pic>
    </p:spTree>
    <p:extLst>
      <p:ext uri="{BB962C8B-B14F-4D97-AF65-F5344CB8AC3E}">
        <p14:creationId xmlns:p14="http://schemas.microsoft.com/office/powerpoint/2010/main" val="983489243"/>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8800" y="258735"/>
            <a:ext cx="14088533" cy="1302920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r>
              <a:rPr kumimoji="0" lang="en-GB" sz="9600" b="1" i="0" u="none" strike="noStrike" cap="none" spc="0" normalizeH="0" baseline="0" dirty="0" smtClean="0">
                <a:ln>
                  <a:noFill/>
                </a:ln>
                <a:solidFill>
                  <a:srgbClr val="000000"/>
                </a:solidFill>
                <a:effectLst/>
                <a:uFillTx/>
                <a:latin typeface="Graphik"/>
                <a:ea typeface="Graphik"/>
                <a:cs typeface="Graphik"/>
                <a:sym typeface="Graphik"/>
              </a:rPr>
              <a:t>What will it look like at Highfield?</a:t>
            </a:r>
          </a:p>
          <a:p>
            <a:pPr marL="0" marR="0" indent="0" algn="ctr" defTabSz="825500" rtl="0" fontAlgn="auto" latinLnBrk="0" hangingPunct="0">
              <a:lnSpc>
                <a:spcPct val="100000"/>
              </a:lnSpc>
              <a:spcBef>
                <a:spcPts val="0"/>
              </a:spcBef>
              <a:spcAft>
                <a:spcPts val="0"/>
              </a:spcAft>
              <a:buClrTx/>
              <a:buSzTx/>
              <a:buFontTx/>
              <a:buNone/>
              <a:tabLst/>
            </a:pPr>
            <a:endParaRPr kumimoji="0" lang="en-GB" sz="7200" b="1" i="0" u="none" strike="noStrike" cap="none" spc="0" normalizeH="0" baseline="0" dirty="0" smtClean="0">
              <a:ln>
                <a:noFill/>
              </a:ln>
              <a:solidFill>
                <a:srgbClr val="000000"/>
              </a:solidFill>
              <a:effectLst/>
              <a:uFillTx/>
              <a:latin typeface="Graphik"/>
              <a:ea typeface="Graphik"/>
              <a:cs typeface="Graphik"/>
              <a:sym typeface="Graphik"/>
            </a:endParaRPr>
          </a:p>
          <a:p>
            <a:pPr marL="857250" marR="0" indent="-857250" algn="ctr" defTabSz="825500" rtl="0" fontAlgn="auto" latinLnBrk="0" hangingPunct="0">
              <a:lnSpc>
                <a:spcPct val="100000"/>
              </a:lnSpc>
              <a:spcBef>
                <a:spcPts val="0"/>
              </a:spcBef>
              <a:spcAft>
                <a:spcPts val="0"/>
              </a:spcAft>
              <a:buClrTx/>
              <a:buSzTx/>
              <a:buFontTx/>
              <a:buChar char="-"/>
              <a:tabLst/>
            </a:pPr>
            <a:r>
              <a:rPr lang="en-GB" sz="7200" dirty="0" smtClean="0"/>
              <a:t>Children will take the test on an </a:t>
            </a:r>
            <a:r>
              <a:rPr lang="en-GB" sz="7200" dirty="0" err="1" smtClean="0"/>
              <a:t>ipad</a:t>
            </a:r>
            <a:endParaRPr lang="en-GB" sz="7200" dirty="0" smtClean="0"/>
          </a:p>
          <a:p>
            <a:pPr marL="857250" marR="0" indent="-857250" algn="ctr" defTabSz="825500" rtl="0" fontAlgn="auto" latinLnBrk="0" hangingPunct="0">
              <a:lnSpc>
                <a:spcPct val="100000"/>
              </a:lnSpc>
              <a:spcBef>
                <a:spcPts val="0"/>
              </a:spcBef>
              <a:spcAft>
                <a:spcPts val="0"/>
              </a:spcAft>
              <a:buClrTx/>
              <a:buSzTx/>
              <a:buFontTx/>
              <a:buChar char="-"/>
              <a:tabLst/>
            </a:pPr>
            <a:r>
              <a:rPr kumimoji="0" lang="en-GB" sz="7200" i="0" u="none" strike="noStrike" cap="none" spc="0" normalizeH="0" dirty="0" smtClean="0">
                <a:ln>
                  <a:noFill/>
                </a:ln>
                <a:solidFill>
                  <a:srgbClr val="000000"/>
                </a:solidFill>
                <a:effectLst/>
                <a:uFillTx/>
                <a:sym typeface="Graphik"/>
              </a:rPr>
              <a:t> They will sit the test in Mrs </a:t>
            </a:r>
            <a:r>
              <a:rPr kumimoji="0" lang="en-GB" sz="7200" i="0" u="none" strike="noStrike" cap="none" spc="0" normalizeH="0" dirty="0" err="1" smtClean="0">
                <a:ln>
                  <a:noFill/>
                </a:ln>
                <a:solidFill>
                  <a:srgbClr val="000000"/>
                </a:solidFill>
                <a:effectLst/>
                <a:uFillTx/>
                <a:sym typeface="Graphik"/>
              </a:rPr>
              <a:t>Walford</a:t>
            </a:r>
            <a:r>
              <a:rPr kumimoji="0" lang="en-GB" sz="7200" i="0" u="none" strike="noStrike" cap="none" spc="0" normalizeH="0" dirty="0" smtClean="0">
                <a:ln>
                  <a:noFill/>
                </a:ln>
                <a:solidFill>
                  <a:srgbClr val="000000"/>
                </a:solidFill>
                <a:effectLst/>
                <a:uFillTx/>
                <a:sym typeface="Graphik"/>
              </a:rPr>
              <a:t>/ Mrs Bond’s office so it is quiet</a:t>
            </a:r>
          </a:p>
          <a:p>
            <a:pPr marL="857250" marR="0" indent="-857250" algn="ctr" defTabSz="825500" rtl="0" fontAlgn="auto" latinLnBrk="0" hangingPunct="0">
              <a:lnSpc>
                <a:spcPct val="100000"/>
              </a:lnSpc>
              <a:spcBef>
                <a:spcPts val="0"/>
              </a:spcBef>
              <a:spcAft>
                <a:spcPts val="0"/>
              </a:spcAft>
              <a:buClrTx/>
              <a:buSzTx/>
              <a:buFontTx/>
              <a:buChar char="-"/>
              <a:tabLst/>
            </a:pPr>
            <a:r>
              <a:rPr lang="en-GB" sz="7200" baseline="0" dirty="0" smtClean="0"/>
              <a:t>There will be a teacher present</a:t>
            </a:r>
          </a:p>
          <a:p>
            <a:pPr marL="857250" marR="0" indent="-857250" algn="ctr" defTabSz="825500" rtl="0" fontAlgn="auto" latinLnBrk="0" hangingPunct="0">
              <a:lnSpc>
                <a:spcPct val="100000"/>
              </a:lnSpc>
              <a:spcBef>
                <a:spcPts val="0"/>
              </a:spcBef>
              <a:spcAft>
                <a:spcPts val="0"/>
              </a:spcAft>
              <a:buClrTx/>
              <a:buSzTx/>
              <a:buFontTx/>
              <a:buChar char="-"/>
              <a:tabLst/>
            </a:pPr>
            <a:r>
              <a:rPr kumimoji="0" lang="en-GB" sz="7200" i="0" u="none" strike="noStrike" cap="none" spc="0" normalizeH="0" dirty="0" smtClean="0">
                <a:ln>
                  <a:noFill/>
                </a:ln>
                <a:solidFill>
                  <a:srgbClr val="000000"/>
                </a:solidFill>
                <a:effectLst/>
                <a:uFillTx/>
                <a:sym typeface="Graphik"/>
              </a:rPr>
              <a:t>Once the test is done they will return to class</a:t>
            </a:r>
            <a:endParaRPr kumimoji="0" lang="en-GB" sz="7200" i="0" u="none" strike="noStrike" cap="none" spc="0" normalizeH="0" baseline="0" dirty="0">
              <a:ln>
                <a:noFill/>
              </a:ln>
              <a:solidFill>
                <a:srgbClr val="000000"/>
              </a:solidFill>
              <a:effectLst/>
              <a:uFillTx/>
              <a:sym typeface="Graphik"/>
            </a:endParaRPr>
          </a:p>
        </p:txBody>
      </p:sp>
      <p:pic>
        <p:nvPicPr>
          <p:cNvPr id="1028" name="Picture 4" descr="Ipad Clipart Images – Browse 321 Stock Photos, Vectors, and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06108" y="2253724"/>
            <a:ext cx="9039226" cy="9039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864165"/>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Line"/>
          <p:cNvSpPr/>
          <p:nvPr/>
        </p:nvSpPr>
        <p:spPr>
          <a:xfrm flipV="1">
            <a:off x="6641772" y="7422995"/>
            <a:ext cx="11481879" cy="1"/>
          </a:xfrm>
          <a:prstGeom prst="line">
            <a:avLst/>
          </a:prstGeom>
          <a:ln w="190500">
            <a:solidFill>
              <a:srgbClr val="016E8F"/>
            </a:solidFill>
            <a:miter lim="400000"/>
            <a:tailEnd type="triangle"/>
          </a:ln>
        </p:spPr>
        <p:txBody>
          <a:bodyPr lIns="50800" tIns="50800" rIns="50800" bIns="50800" anchor="ctr"/>
          <a:lstStyle/>
          <a:p>
            <a:pPr>
              <a:defRPr sz="3000" b="1">
                <a:latin typeface="Helvetica Neue"/>
                <a:ea typeface="Helvetica Neue"/>
                <a:cs typeface="Helvetica Neue"/>
                <a:sym typeface="Helvetica Neue"/>
              </a:defRPr>
            </a:pPr>
            <a:endParaRPr/>
          </a:p>
        </p:txBody>
      </p:sp>
      <p:grpSp>
        <p:nvGrpSpPr>
          <p:cNvPr id="182" name="Group"/>
          <p:cNvGrpSpPr/>
          <p:nvPr/>
        </p:nvGrpSpPr>
        <p:grpSpPr>
          <a:xfrm>
            <a:off x="4487071" y="1672459"/>
            <a:ext cx="5630754" cy="3480579"/>
            <a:chOff x="0" y="0"/>
            <a:chExt cx="5630753" cy="3480578"/>
          </a:xfrm>
        </p:grpSpPr>
        <p:sp>
          <p:nvSpPr>
            <p:cNvPr id="180" name="Rounded Rectangle"/>
            <p:cNvSpPr/>
            <p:nvPr/>
          </p:nvSpPr>
          <p:spPr>
            <a:xfrm>
              <a:off x="0" y="0"/>
              <a:ext cx="5630754" cy="3480579"/>
            </a:xfrm>
            <a:prstGeom prst="roundRect">
              <a:avLst>
                <a:gd name="adj" fmla="val 10000"/>
              </a:avLst>
            </a:prstGeom>
            <a:noFill/>
            <a:ln w="76200" cap="flat">
              <a:solidFill>
                <a:srgbClr val="4AAEC6"/>
              </a:solidFill>
              <a:prstDash val="solid"/>
              <a:miter lim="400000"/>
            </a:ln>
            <a:effectLst/>
          </p:spPr>
          <p:txBody>
            <a:bodyPr wrap="square" lIns="0" tIns="0" rIns="0" bIns="0" numCol="1" anchor="ctr">
              <a:noAutofit/>
            </a:bodyPr>
            <a:lstStyle/>
            <a:p>
              <a:pPr>
                <a:defRPr sz="3200">
                  <a:solidFill>
                    <a:srgbClr val="FFFFFF"/>
                  </a:solidFill>
                  <a:latin typeface="Helvetica Neue Medium"/>
                  <a:ea typeface="Helvetica Neue Medium"/>
                  <a:cs typeface="Helvetica Neue Medium"/>
                  <a:sym typeface="Helvetica Neue Medium"/>
                </a:defRPr>
              </a:pPr>
              <a:endParaRPr/>
            </a:p>
          </p:txBody>
        </p:sp>
        <p:sp>
          <p:nvSpPr>
            <p:cNvPr id="181" name="Access…"/>
            <p:cNvSpPr txBox="1"/>
            <p:nvPr/>
          </p:nvSpPr>
          <p:spPr>
            <a:xfrm>
              <a:off x="141063" y="495688"/>
              <a:ext cx="3736568" cy="24892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spAutoFit/>
            </a:bodyPr>
            <a:lstStyle/>
            <a:p>
              <a:pPr marL="515937" indent="-515937" algn="l">
                <a:buSzPct val="125000"/>
                <a:buChar char="•"/>
                <a:defRPr sz="3900" b="1">
                  <a:latin typeface="Helvetica"/>
                  <a:ea typeface="Helvetica"/>
                  <a:cs typeface="Helvetica"/>
                  <a:sym typeface="Helvetica"/>
                </a:defRPr>
              </a:pPr>
              <a:r>
                <a:t>Access </a:t>
              </a:r>
            </a:p>
            <a:p>
              <a:pPr marL="515937" indent="-515937" algn="l">
                <a:buSzPct val="125000"/>
                <a:buChar char="•"/>
                <a:defRPr sz="3900" b="1">
                  <a:latin typeface="Helvetica"/>
                  <a:ea typeface="Helvetica"/>
                  <a:cs typeface="Helvetica"/>
                  <a:sym typeface="Helvetica"/>
                </a:defRPr>
              </a:pPr>
              <a:r>
                <a:t>Pattern </a:t>
              </a:r>
            </a:p>
            <a:p>
              <a:pPr marL="515937" indent="-515937" algn="l">
                <a:buSzPct val="125000"/>
                <a:buChar char="•"/>
                <a:defRPr sz="3900" b="1">
                  <a:latin typeface="Helvetica"/>
                  <a:ea typeface="Helvetica"/>
                  <a:cs typeface="Helvetica"/>
                  <a:sym typeface="Helvetica"/>
                </a:defRPr>
              </a:pPr>
              <a:r>
                <a:t>Making connections </a:t>
              </a:r>
            </a:p>
          </p:txBody>
        </p:sp>
      </p:grpSp>
      <p:grpSp>
        <p:nvGrpSpPr>
          <p:cNvPr id="185" name="Group"/>
          <p:cNvGrpSpPr/>
          <p:nvPr/>
        </p:nvGrpSpPr>
        <p:grpSpPr>
          <a:xfrm>
            <a:off x="4487071" y="9692954"/>
            <a:ext cx="5630754" cy="3480580"/>
            <a:chOff x="0" y="0"/>
            <a:chExt cx="5630753" cy="3480578"/>
          </a:xfrm>
        </p:grpSpPr>
        <p:sp>
          <p:nvSpPr>
            <p:cNvPr id="183" name="Rounded Rectangle"/>
            <p:cNvSpPr/>
            <p:nvPr/>
          </p:nvSpPr>
          <p:spPr>
            <a:xfrm>
              <a:off x="0" y="0"/>
              <a:ext cx="5630754" cy="3480579"/>
            </a:xfrm>
            <a:prstGeom prst="roundRect">
              <a:avLst>
                <a:gd name="adj" fmla="val 10000"/>
              </a:avLst>
            </a:prstGeom>
            <a:noFill/>
            <a:ln w="76200" cap="flat">
              <a:solidFill>
                <a:srgbClr val="F69642"/>
              </a:solidFill>
              <a:prstDash val="solid"/>
              <a:miter lim="400000"/>
            </a:ln>
            <a:effectLst/>
          </p:spPr>
          <p:txBody>
            <a:bodyPr wrap="square" lIns="0" tIns="0" rIns="0" bIns="0" numCol="1" anchor="ctr">
              <a:noAutofit/>
            </a:bodyPr>
            <a:lstStyle/>
            <a:p>
              <a:pPr>
                <a:defRPr sz="3200">
                  <a:solidFill>
                    <a:srgbClr val="FFFFFF"/>
                  </a:solidFill>
                  <a:latin typeface="Helvetica Neue Medium"/>
                  <a:ea typeface="Helvetica Neue Medium"/>
                  <a:cs typeface="Helvetica Neue Medium"/>
                  <a:sym typeface="Helvetica Neue Medium"/>
                </a:defRPr>
              </a:pPr>
              <a:endParaRPr/>
            </a:p>
          </p:txBody>
        </p:sp>
        <p:sp>
          <p:nvSpPr>
            <p:cNvPr id="184" name="Procedural…"/>
            <p:cNvSpPr txBox="1"/>
            <p:nvPr/>
          </p:nvSpPr>
          <p:spPr>
            <a:xfrm>
              <a:off x="141063" y="495689"/>
              <a:ext cx="3736568" cy="24892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spAutoFit/>
            </a:bodyPr>
            <a:lstStyle/>
            <a:p>
              <a:pPr marL="515937" indent="-515937" algn="l">
                <a:buSzPct val="125000"/>
                <a:buChar char="•"/>
                <a:defRPr sz="3900" b="1">
                  <a:latin typeface="Helvetica"/>
                  <a:ea typeface="Helvetica"/>
                  <a:cs typeface="Helvetica"/>
                  <a:sym typeface="Helvetica"/>
                </a:defRPr>
              </a:pPr>
              <a:r>
                <a:t>Procedural </a:t>
              </a:r>
            </a:p>
            <a:p>
              <a:pPr marL="515937" indent="-515937" algn="l">
                <a:buSzPct val="125000"/>
                <a:buChar char="•"/>
                <a:defRPr sz="3900" b="1">
                  <a:latin typeface="Helvetica"/>
                  <a:ea typeface="Helvetica"/>
                  <a:cs typeface="Helvetica"/>
                  <a:sym typeface="Helvetica"/>
                </a:defRPr>
              </a:pPr>
              <a:r>
                <a:t>Conceptual </a:t>
              </a:r>
            </a:p>
            <a:p>
              <a:pPr marL="515937" indent="-515937" algn="l">
                <a:buSzPct val="125000"/>
                <a:buChar char="•"/>
                <a:defRPr sz="3900" b="1">
                  <a:latin typeface="Helvetica"/>
                  <a:ea typeface="Helvetica"/>
                  <a:cs typeface="Helvetica"/>
                  <a:sym typeface="Helvetica"/>
                </a:defRPr>
              </a:pPr>
              <a:r>
                <a:t>Making connections </a:t>
              </a:r>
            </a:p>
          </p:txBody>
        </p:sp>
      </p:grpSp>
      <p:grpSp>
        <p:nvGrpSpPr>
          <p:cNvPr id="188" name="Group"/>
          <p:cNvGrpSpPr/>
          <p:nvPr/>
        </p:nvGrpSpPr>
        <p:grpSpPr>
          <a:xfrm>
            <a:off x="14261689" y="1672459"/>
            <a:ext cx="5642093" cy="3480579"/>
            <a:chOff x="0" y="0"/>
            <a:chExt cx="5642092" cy="3480578"/>
          </a:xfrm>
        </p:grpSpPr>
        <p:sp>
          <p:nvSpPr>
            <p:cNvPr id="186" name="Rounded Rectangle"/>
            <p:cNvSpPr/>
            <p:nvPr/>
          </p:nvSpPr>
          <p:spPr>
            <a:xfrm>
              <a:off x="0" y="0"/>
              <a:ext cx="5630754" cy="3480579"/>
            </a:xfrm>
            <a:prstGeom prst="roundRect">
              <a:avLst>
                <a:gd name="adj" fmla="val 10000"/>
              </a:avLst>
            </a:prstGeom>
            <a:noFill/>
            <a:ln w="76200" cap="flat">
              <a:solidFill>
                <a:srgbClr val="42DB72"/>
              </a:solidFill>
              <a:prstDash val="solid"/>
              <a:miter lim="400000"/>
            </a:ln>
            <a:effectLst/>
          </p:spPr>
          <p:txBody>
            <a:bodyPr wrap="square" lIns="0" tIns="0" rIns="0" bIns="0" numCol="1" anchor="ctr">
              <a:noAutofit/>
            </a:bodyPr>
            <a:lstStyle/>
            <a:p>
              <a:pPr>
                <a:defRPr sz="3200">
                  <a:solidFill>
                    <a:srgbClr val="FFFFFF"/>
                  </a:solidFill>
                  <a:latin typeface="Helvetica Neue Medium"/>
                  <a:ea typeface="Helvetica Neue Medium"/>
                  <a:cs typeface="Helvetica Neue Medium"/>
                  <a:sym typeface="Helvetica Neue Medium"/>
                </a:defRPr>
              </a:pPr>
              <a:endParaRPr/>
            </a:p>
          </p:txBody>
        </p:sp>
        <p:sp>
          <p:nvSpPr>
            <p:cNvPr id="187" name="Chains of reasoning…"/>
            <p:cNvSpPr txBox="1"/>
            <p:nvPr/>
          </p:nvSpPr>
          <p:spPr>
            <a:xfrm>
              <a:off x="1905525" y="495688"/>
              <a:ext cx="3736568" cy="24892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spAutoFit/>
            </a:bodyPr>
            <a:lstStyle/>
            <a:p>
              <a:pPr marL="515937" indent="-515937" algn="l">
                <a:buSzPct val="125000"/>
                <a:buChar char="•"/>
                <a:defRPr sz="3900" b="1">
                  <a:latin typeface="Helvetica"/>
                  <a:ea typeface="Helvetica"/>
                  <a:cs typeface="Helvetica"/>
                  <a:sym typeface="Helvetica"/>
                </a:defRPr>
              </a:pPr>
              <a:r>
                <a:t>Chains of reasoning </a:t>
              </a:r>
            </a:p>
            <a:p>
              <a:pPr marL="515937" indent="-515937" algn="l">
                <a:buSzPct val="125000"/>
                <a:buChar char="•"/>
                <a:defRPr sz="3900" b="1">
                  <a:latin typeface="Helvetica"/>
                  <a:ea typeface="Helvetica"/>
                  <a:cs typeface="Helvetica"/>
                  <a:sym typeface="Helvetica"/>
                </a:defRPr>
              </a:pPr>
              <a:r>
                <a:t>Making connections </a:t>
              </a:r>
            </a:p>
          </p:txBody>
        </p:sp>
      </p:grpSp>
      <p:grpSp>
        <p:nvGrpSpPr>
          <p:cNvPr id="191" name="Group"/>
          <p:cNvGrpSpPr/>
          <p:nvPr/>
        </p:nvGrpSpPr>
        <p:grpSpPr>
          <a:xfrm>
            <a:off x="14261689" y="9692954"/>
            <a:ext cx="5642093" cy="3480580"/>
            <a:chOff x="0" y="0"/>
            <a:chExt cx="5642092" cy="3480578"/>
          </a:xfrm>
        </p:grpSpPr>
        <p:sp>
          <p:nvSpPr>
            <p:cNvPr id="189" name="Rounded Rectangle"/>
            <p:cNvSpPr/>
            <p:nvPr/>
          </p:nvSpPr>
          <p:spPr>
            <a:xfrm>
              <a:off x="0" y="0"/>
              <a:ext cx="5630754" cy="3480579"/>
            </a:xfrm>
            <a:prstGeom prst="roundRect">
              <a:avLst>
                <a:gd name="adj" fmla="val 10000"/>
              </a:avLst>
            </a:prstGeom>
            <a:noFill/>
            <a:ln w="76200" cap="flat">
              <a:solidFill>
                <a:srgbClr val="ADEB42"/>
              </a:solidFill>
              <a:prstDash val="solid"/>
              <a:miter lim="400000"/>
            </a:ln>
            <a:effectLst/>
          </p:spPr>
          <p:txBody>
            <a:bodyPr wrap="square" lIns="0" tIns="0" rIns="0" bIns="0" numCol="1" anchor="ctr">
              <a:noAutofit/>
            </a:bodyPr>
            <a:lstStyle/>
            <a:p>
              <a:pPr>
                <a:defRPr sz="3200">
                  <a:solidFill>
                    <a:srgbClr val="FFFFFF"/>
                  </a:solidFill>
                  <a:latin typeface="Helvetica Neue Medium"/>
                  <a:ea typeface="Helvetica Neue Medium"/>
                  <a:cs typeface="Helvetica Neue Medium"/>
                  <a:sym typeface="Helvetica Neue Medium"/>
                </a:defRPr>
              </a:pPr>
              <a:endParaRPr/>
            </a:p>
          </p:txBody>
        </p:sp>
        <p:sp>
          <p:nvSpPr>
            <p:cNvPr id="190" name="Number facts…"/>
            <p:cNvSpPr txBox="1"/>
            <p:nvPr/>
          </p:nvSpPr>
          <p:spPr>
            <a:xfrm>
              <a:off x="1905525" y="197239"/>
              <a:ext cx="3736568" cy="30861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spAutoFit/>
            </a:bodyPr>
            <a:lstStyle/>
            <a:p>
              <a:pPr marL="515937" indent="-515937" algn="l">
                <a:buSzPct val="125000"/>
                <a:buChar char="•"/>
                <a:defRPr sz="3900" b="1">
                  <a:latin typeface="Helvetica"/>
                  <a:ea typeface="Helvetica"/>
                  <a:cs typeface="Helvetica"/>
                  <a:sym typeface="Helvetica"/>
                </a:defRPr>
              </a:pPr>
              <a:r>
                <a:t>Number facts </a:t>
              </a:r>
            </a:p>
            <a:p>
              <a:pPr marL="515937" indent="-515937" algn="l">
                <a:buSzPct val="125000"/>
                <a:buChar char="•"/>
                <a:defRPr sz="3900" b="1">
                  <a:latin typeface="Helvetica"/>
                  <a:ea typeface="Helvetica"/>
                  <a:cs typeface="Helvetica"/>
                  <a:sym typeface="Helvetica"/>
                </a:defRPr>
              </a:pPr>
              <a:r>
                <a:t>Table facts </a:t>
              </a:r>
            </a:p>
            <a:p>
              <a:pPr marL="515937" indent="-515937" algn="l">
                <a:buSzPct val="125000"/>
                <a:buChar char="•"/>
                <a:defRPr sz="3900" b="1">
                  <a:latin typeface="Helvetica"/>
                  <a:ea typeface="Helvetica"/>
                  <a:cs typeface="Helvetica"/>
                  <a:sym typeface="Helvetica"/>
                </a:defRPr>
              </a:pPr>
              <a:r>
                <a:t>Making connections </a:t>
              </a:r>
            </a:p>
          </p:txBody>
        </p:sp>
      </p:grpSp>
      <p:grpSp>
        <p:nvGrpSpPr>
          <p:cNvPr id="194" name="Group"/>
          <p:cNvGrpSpPr/>
          <p:nvPr/>
        </p:nvGrpSpPr>
        <p:grpSpPr>
          <a:xfrm>
            <a:off x="2036628" y="5207484"/>
            <a:ext cx="4431023" cy="4431023"/>
            <a:chOff x="0" y="0"/>
            <a:chExt cx="4431021" cy="4431021"/>
          </a:xfrm>
        </p:grpSpPr>
        <p:sp>
          <p:nvSpPr>
            <p:cNvPr id="192" name="Circle"/>
            <p:cNvSpPr/>
            <p:nvPr/>
          </p:nvSpPr>
          <p:spPr>
            <a:xfrm>
              <a:off x="0" y="0"/>
              <a:ext cx="4431022" cy="4431022"/>
            </a:xfrm>
            <a:prstGeom prst="ellipse">
              <a:avLst/>
            </a:prstGeom>
            <a:solidFill>
              <a:srgbClr val="CBF0FF"/>
            </a:solidFill>
            <a:ln w="76200" cap="flat">
              <a:solidFill>
                <a:srgbClr val="016E8F"/>
              </a:solidFill>
              <a:prstDash val="solid"/>
              <a:miter lim="400000"/>
            </a:ln>
            <a:effectLst/>
          </p:spPr>
          <p:txBody>
            <a:bodyPr wrap="square" lIns="0" tIns="0" rIns="0" bIns="0" numCol="1" anchor="ctr">
              <a:noAutofit/>
            </a:bodyPr>
            <a:lstStyle/>
            <a:p>
              <a:pPr>
                <a:defRPr sz="3200">
                  <a:solidFill>
                    <a:srgbClr val="FFFFFF"/>
                  </a:solidFill>
                  <a:latin typeface="Helvetica Neue Medium"/>
                  <a:ea typeface="Helvetica Neue Medium"/>
                  <a:cs typeface="Helvetica Neue Medium"/>
                  <a:sym typeface="Helvetica Neue Medium"/>
                </a:defRPr>
              </a:pPr>
              <a:endParaRPr/>
            </a:p>
          </p:txBody>
        </p:sp>
        <p:sp>
          <p:nvSpPr>
            <p:cNvPr id="193" name="Coherence"/>
            <p:cNvSpPr txBox="1"/>
            <p:nvPr/>
          </p:nvSpPr>
          <p:spPr>
            <a:xfrm>
              <a:off x="636922" y="1786251"/>
              <a:ext cx="3157178" cy="7874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spAutoFit/>
            </a:bodyPr>
            <a:lstStyle>
              <a:lvl1pPr algn="l">
                <a:defRPr sz="4500" b="1">
                  <a:latin typeface="Helvetica"/>
                  <a:ea typeface="Helvetica"/>
                  <a:cs typeface="Helvetica"/>
                  <a:sym typeface="Helvetica"/>
                </a:defRPr>
              </a:lvl1pPr>
            </a:lstStyle>
            <a:p>
              <a:r>
                <a:t>Coherence</a:t>
              </a:r>
            </a:p>
          </p:txBody>
        </p:sp>
      </p:grpSp>
      <p:grpSp>
        <p:nvGrpSpPr>
          <p:cNvPr id="197" name="Group"/>
          <p:cNvGrpSpPr/>
          <p:nvPr/>
        </p:nvGrpSpPr>
        <p:grpSpPr>
          <a:xfrm>
            <a:off x="18297771" y="5398195"/>
            <a:ext cx="4049601" cy="4049602"/>
            <a:chOff x="0" y="0"/>
            <a:chExt cx="4049600" cy="4049600"/>
          </a:xfrm>
        </p:grpSpPr>
        <p:sp>
          <p:nvSpPr>
            <p:cNvPr id="195" name="Square"/>
            <p:cNvSpPr/>
            <p:nvPr/>
          </p:nvSpPr>
          <p:spPr>
            <a:xfrm>
              <a:off x="0" y="0"/>
              <a:ext cx="4049601" cy="4049601"/>
            </a:xfrm>
            <a:prstGeom prst="rect">
              <a:avLst/>
            </a:prstGeom>
            <a:solidFill>
              <a:srgbClr val="CBF0FF"/>
            </a:solidFill>
            <a:ln w="76200" cap="flat">
              <a:solidFill>
                <a:srgbClr val="016E8F"/>
              </a:solidFill>
              <a:prstDash val="solid"/>
              <a:miter lim="400000"/>
            </a:ln>
            <a:effectLst/>
          </p:spPr>
          <p:txBody>
            <a:bodyPr wrap="square" lIns="0" tIns="0" rIns="0" bIns="0" numCol="1" anchor="ctr">
              <a:noAutofit/>
            </a:bodyPr>
            <a:lstStyle/>
            <a:p>
              <a:pPr>
                <a:defRPr sz="3200">
                  <a:solidFill>
                    <a:srgbClr val="FFFFFF"/>
                  </a:solidFill>
                  <a:latin typeface="Helvetica Neue Medium"/>
                  <a:ea typeface="Helvetica Neue Medium"/>
                  <a:cs typeface="Helvetica Neue Medium"/>
                  <a:sym typeface="Helvetica Neue Medium"/>
                </a:defRPr>
              </a:pPr>
              <a:endParaRPr/>
            </a:p>
          </p:txBody>
        </p:sp>
        <p:sp>
          <p:nvSpPr>
            <p:cNvPr id="196" name="Small Steps"/>
            <p:cNvSpPr txBox="1"/>
            <p:nvPr/>
          </p:nvSpPr>
          <p:spPr>
            <a:xfrm>
              <a:off x="314382" y="1595540"/>
              <a:ext cx="3420839" cy="7874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spAutoFit/>
            </a:bodyPr>
            <a:lstStyle>
              <a:lvl1pPr algn="l">
                <a:defRPr sz="4500" b="1">
                  <a:latin typeface="Helvetica"/>
                  <a:ea typeface="Helvetica"/>
                  <a:cs typeface="Helvetica"/>
                  <a:sym typeface="Helvetica"/>
                </a:defRPr>
              </a:lvl1pPr>
            </a:lstStyle>
            <a:p>
              <a:r>
                <a:t>Small Steps</a:t>
              </a:r>
            </a:p>
          </p:txBody>
        </p:sp>
      </p:grpSp>
      <p:grpSp>
        <p:nvGrpSpPr>
          <p:cNvPr id="200" name="Group"/>
          <p:cNvGrpSpPr/>
          <p:nvPr/>
        </p:nvGrpSpPr>
        <p:grpSpPr>
          <a:xfrm>
            <a:off x="7555298" y="7752021"/>
            <a:ext cx="4807641" cy="4199878"/>
            <a:chOff x="0" y="0"/>
            <a:chExt cx="4807640" cy="4199877"/>
          </a:xfrm>
        </p:grpSpPr>
        <p:sp>
          <p:nvSpPr>
            <p:cNvPr id="198" name="Shape"/>
            <p:cNvSpPr/>
            <p:nvPr/>
          </p:nvSpPr>
          <p:spPr>
            <a:xfrm rot="10800000" flipH="1">
              <a:off x="0" y="0"/>
              <a:ext cx="4293990" cy="4199877"/>
            </a:xfrm>
            <a:custGeom>
              <a:avLst/>
              <a:gdLst/>
              <a:ahLst/>
              <a:cxnLst>
                <a:cxn ang="0">
                  <a:pos x="wd2" y="hd2"/>
                </a:cxn>
                <a:cxn ang="5400000">
                  <a:pos x="wd2" y="hd2"/>
                </a:cxn>
                <a:cxn ang="10800000">
                  <a:pos x="wd2" y="hd2"/>
                </a:cxn>
                <a:cxn ang="16200000">
                  <a:pos x="wd2" y="hd2"/>
                </a:cxn>
              </a:cxnLst>
              <a:rect l="0" t="0" r="r" b="b"/>
              <a:pathLst>
                <a:path w="21600" h="21600" extrusionOk="0">
                  <a:moveTo>
                    <a:pt x="21477" y="0"/>
                  </a:moveTo>
                  <a:cubicBezTo>
                    <a:pt x="15976" y="0"/>
                    <a:pt x="10474" y="2149"/>
                    <a:pt x="6278" y="6440"/>
                  </a:cubicBezTo>
                  <a:cubicBezTo>
                    <a:pt x="2175" y="10635"/>
                    <a:pt x="91" y="16102"/>
                    <a:pt x="0" y="21600"/>
                  </a:cubicBezTo>
                  <a:lnTo>
                    <a:pt x="21600" y="21600"/>
                  </a:lnTo>
                  <a:lnTo>
                    <a:pt x="21600" y="4"/>
                  </a:lnTo>
                  <a:cubicBezTo>
                    <a:pt x="21559" y="4"/>
                    <a:pt x="21518" y="0"/>
                    <a:pt x="21477" y="0"/>
                  </a:cubicBezTo>
                  <a:close/>
                </a:path>
              </a:pathLst>
            </a:custGeom>
            <a:solidFill>
              <a:srgbClr val="F69642"/>
            </a:solidFill>
            <a:ln w="12700" cap="flat">
              <a:noFill/>
              <a:miter lim="400000"/>
            </a:ln>
            <a:effectLst/>
          </p:spPr>
          <p:txBody>
            <a:bodyPr wrap="square" lIns="0" tIns="0" rIns="0" bIns="0" numCol="1" anchor="ctr">
              <a:noAutofit/>
            </a:bodyPr>
            <a:lstStyle/>
            <a:p>
              <a:pPr>
                <a:defRPr sz="3200">
                  <a:solidFill>
                    <a:srgbClr val="FFFFFF"/>
                  </a:solidFill>
                  <a:latin typeface="Helvetica Neue Medium"/>
                  <a:ea typeface="Helvetica Neue Medium"/>
                  <a:cs typeface="Helvetica Neue Medium"/>
                  <a:sym typeface="Helvetica Neue Medium"/>
                </a:defRPr>
              </a:pPr>
              <a:endParaRPr/>
            </a:p>
          </p:txBody>
        </p:sp>
        <p:sp>
          <p:nvSpPr>
            <p:cNvPr id="199" name="Variation"/>
            <p:cNvSpPr txBox="1"/>
            <p:nvPr/>
          </p:nvSpPr>
          <p:spPr>
            <a:xfrm>
              <a:off x="1650463" y="254091"/>
              <a:ext cx="3157178" cy="7366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spAutoFit/>
            </a:bodyPr>
            <a:lstStyle>
              <a:lvl1pPr algn="l">
                <a:defRPr sz="4200" b="1">
                  <a:latin typeface="Helvetica"/>
                  <a:ea typeface="Helvetica"/>
                  <a:cs typeface="Helvetica"/>
                  <a:sym typeface="Helvetica"/>
                </a:defRPr>
              </a:lvl1pPr>
            </a:lstStyle>
            <a:p>
              <a:r>
                <a:t>Variation </a:t>
              </a:r>
            </a:p>
          </p:txBody>
        </p:sp>
      </p:grpSp>
      <p:grpSp>
        <p:nvGrpSpPr>
          <p:cNvPr id="203" name="Group"/>
          <p:cNvGrpSpPr/>
          <p:nvPr/>
        </p:nvGrpSpPr>
        <p:grpSpPr>
          <a:xfrm>
            <a:off x="12529299" y="7752021"/>
            <a:ext cx="4293991" cy="4199878"/>
            <a:chOff x="0" y="0"/>
            <a:chExt cx="4293989" cy="4199877"/>
          </a:xfrm>
        </p:grpSpPr>
        <p:sp>
          <p:nvSpPr>
            <p:cNvPr id="201" name="Shape"/>
            <p:cNvSpPr/>
            <p:nvPr/>
          </p:nvSpPr>
          <p:spPr>
            <a:xfrm rot="10800000">
              <a:off x="0" y="0"/>
              <a:ext cx="4293990" cy="4199877"/>
            </a:xfrm>
            <a:custGeom>
              <a:avLst/>
              <a:gdLst/>
              <a:ahLst/>
              <a:cxnLst>
                <a:cxn ang="0">
                  <a:pos x="wd2" y="hd2"/>
                </a:cxn>
                <a:cxn ang="5400000">
                  <a:pos x="wd2" y="hd2"/>
                </a:cxn>
                <a:cxn ang="10800000">
                  <a:pos x="wd2" y="hd2"/>
                </a:cxn>
                <a:cxn ang="16200000">
                  <a:pos x="wd2" y="hd2"/>
                </a:cxn>
              </a:cxnLst>
              <a:rect l="0" t="0" r="r" b="b"/>
              <a:pathLst>
                <a:path w="21600" h="21600" extrusionOk="0">
                  <a:moveTo>
                    <a:pt x="21477" y="0"/>
                  </a:moveTo>
                  <a:cubicBezTo>
                    <a:pt x="15976" y="0"/>
                    <a:pt x="10474" y="2149"/>
                    <a:pt x="6278" y="6440"/>
                  </a:cubicBezTo>
                  <a:cubicBezTo>
                    <a:pt x="2175" y="10635"/>
                    <a:pt x="91" y="16102"/>
                    <a:pt x="0" y="21600"/>
                  </a:cubicBezTo>
                  <a:lnTo>
                    <a:pt x="21600" y="21600"/>
                  </a:lnTo>
                  <a:lnTo>
                    <a:pt x="21600" y="4"/>
                  </a:lnTo>
                  <a:cubicBezTo>
                    <a:pt x="21559" y="4"/>
                    <a:pt x="21518" y="0"/>
                    <a:pt x="21477" y="0"/>
                  </a:cubicBezTo>
                  <a:close/>
                </a:path>
              </a:pathLst>
            </a:custGeom>
            <a:solidFill>
              <a:srgbClr val="ADEB42"/>
            </a:solidFill>
            <a:ln w="12700" cap="flat">
              <a:noFill/>
              <a:miter lim="400000"/>
            </a:ln>
            <a:effectLst/>
          </p:spPr>
          <p:txBody>
            <a:bodyPr wrap="square" lIns="0" tIns="0" rIns="0" bIns="0" numCol="1" anchor="ctr">
              <a:noAutofit/>
            </a:bodyPr>
            <a:lstStyle/>
            <a:p>
              <a:pPr>
                <a:defRPr sz="3200">
                  <a:solidFill>
                    <a:srgbClr val="FFFFFF"/>
                  </a:solidFill>
                  <a:latin typeface="Helvetica Neue Medium"/>
                  <a:ea typeface="Helvetica Neue Medium"/>
                  <a:cs typeface="Helvetica Neue Medium"/>
                  <a:sym typeface="Helvetica Neue Medium"/>
                </a:defRPr>
              </a:pPr>
              <a:endParaRPr/>
            </a:p>
          </p:txBody>
        </p:sp>
        <p:sp>
          <p:nvSpPr>
            <p:cNvPr id="202" name="Fluency"/>
            <p:cNvSpPr txBox="1"/>
            <p:nvPr/>
          </p:nvSpPr>
          <p:spPr>
            <a:xfrm>
              <a:off x="369537" y="325025"/>
              <a:ext cx="3157177" cy="7239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spAutoFit/>
            </a:bodyPr>
            <a:lstStyle>
              <a:lvl1pPr algn="l">
                <a:defRPr sz="4100" b="1">
                  <a:latin typeface="Helvetica"/>
                  <a:ea typeface="Helvetica"/>
                  <a:cs typeface="Helvetica"/>
                  <a:sym typeface="Helvetica"/>
                </a:defRPr>
              </a:lvl1pPr>
            </a:lstStyle>
            <a:p>
              <a:r>
                <a:t>Fluency  </a:t>
              </a:r>
            </a:p>
          </p:txBody>
        </p:sp>
      </p:grpSp>
      <p:grpSp>
        <p:nvGrpSpPr>
          <p:cNvPr id="206" name="Group"/>
          <p:cNvGrpSpPr/>
          <p:nvPr/>
        </p:nvGrpSpPr>
        <p:grpSpPr>
          <a:xfrm>
            <a:off x="12529299" y="2894092"/>
            <a:ext cx="4293991" cy="4199878"/>
            <a:chOff x="0" y="0"/>
            <a:chExt cx="4293989" cy="4199876"/>
          </a:xfrm>
        </p:grpSpPr>
        <p:sp>
          <p:nvSpPr>
            <p:cNvPr id="204" name="Shape"/>
            <p:cNvSpPr/>
            <p:nvPr/>
          </p:nvSpPr>
          <p:spPr>
            <a:xfrm flipH="1">
              <a:off x="0" y="0"/>
              <a:ext cx="4293990" cy="4199877"/>
            </a:xfrm>
            <a:custGeom>
              <a:avLst/>
              <a:gdLst/>
              <a:ahLst/>
              <a:cxnLst>
                <a:cxn ang="0">
                  <a:pos x="wd2" y="hd2"/>
                </a:cxn>
                <a:cxn ang="5400000">
                  <a:pos x="wd2" y="hd2"/>
                </a:cxn>
                <a:cxn ang="10800000">
                  <a:pos x="wd2" y="hd2"/>
                </a:cxn>
                <a:cxn ang="16200000">
                  <a:pos x="wd2" y="hd2"/>
                </a:cxn>
              </a:cxnLst>
              <a:rect l="0" t="0" r="r" b="b"/>
              <a:pathLst>
                <a:path w="21600" h="21600" extrusionOk="0">
                  <a:moveTo>
                    <a:pt x="21477" y="0"/>
                  </a:moveTo>
                  <a:cubicBezTo>
                    <a:pt x="15976" y="0"/>
                    <a:pt x="10474" y="2149"/>
                    <a:pt x="6278" y="6440"/>
                  </a:cubicBezTo>
                  <a:cubicBezTo>
                    <a:pt x="2175" y="10635"/>
                    <a:pt x="91" y="16102"/>
                    <a:pt x="0" y="21600"/>
                  </a:cubicBezTo>
                  <a:lnTo>
                    <a:pt x="21600" y="21600"/>
                  </a:lnTo>
                  <a:lnTo>
                    <a:pt x="21600" y="4"/>
                  </a:lnTo>
                  <a:cubicBezTo>
                    <a:pt x="21559" y="4"/>
                    <a:pt x="21518" y="0"/>
                    <a:pt x="21477" y="0"/>
                  </a:cubicBezTo>
                  <a:close/>
                </a:path>
              </a:pathLst>
            </a:custGeom>
            <a:solidFill>
              <a:srgbClr val="42DB73"/>
            </a:solidFill>
            <a:ln w="12700" cap="flat">
              <a:noFill/>
              <a:miter lim="400000"/>
            </a:ln>
            <a:effectLst/>
          </p:spPr>
          <p:txBody>
            <a:bodyPr wrap="square" lIns="0" tIns="0" rIns="0" bIns="0" numCol="1" anchor="ctr">
              <a:noAutofit/>
            </a:bodyPr>
            <a:lstStyle/>
            <a:p>
              <a:pPr>
                <a:defRPr sz="3200">
                  <a:solidFill>
                    <a:srgbClr val="FFFFFF"/>
                  </a:solidFill>
                  <a:latin typeface="Helvetica Neue Medium"/>
                  <a:ea typeface="Helvetica Neue Medium"/>
                  <a:cs typeface="Helvetica Neue Medium"/>
                  <a:sym typeface="Helvetica Neue Medium"/>
                </a:defRPr>
              </a:pPr>
              <a:endParaRPr/>
            </a:p>
          </p:txBody>
        </p:sp>
        <p:sp>
          <p:nvSpPr>
            <p:cNvPr id="205" name="Mathematical thinking"/>
            <p:cNvSpPr txBox="1"/>
            <p:nvPr/>
          </p:nvSpPr>
          <p:spPr>
            <a:xfrm>
              <a:off x="235701" y="2637492"/>
              <a:ext cx="3822588" cy="13462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spAutoFit/>
            </a:bodyPr>
            <a:lstStyle>
              <a:lvl1pPr algn="l">
                <a:defRPr sz="4100" b="1">
                  <a:latin typeface="Helvetica"/>
                  <a:ea typeface="Helvetica"/>
                  <a:cs typeface="Helvetica"/>
                  <a:sym typeface="Helvetica"/>
                </a:defRPr>
              </a:lvl1pPr>
            </a:lstStyle>
            <a:p>
              <a:r>
                <a:t>Mathematical thinking  </a:t>
              </a:r>
            </a:p>
          </p:txBody>
        </p:sp>
      </p:grpSp>
      <p:grpSp>
        <p:nvGrpSpPr>
          <p:cNvPr id="209" name="Group"/>
          <p:cNvGrpSpPr/>
          <p:nvPr/>
        </p:nvGrpSpPr>
        <p:grpSpPr>
          <a:xfrm>
            <a:off x="7555298" y="2894092"/>
            <a:ext cx="4314315" cy="4199878"/>
            <a:chOff x="0" y="0"/>
            <a:chExt cx="4314314" cy="4199876"/>
          </a:xfrm>
        </p:grpSpPr>
        <p:sp>
          <p:nvSpPr>
            <p:cNvPr id="207" name="Shape"/>
            <p:cNvSpPr/>
            <p:nvPr/>
          </p:nvSpPr>
          <p:spPr>
            <a:xfrm>
              <a:off x="-1" y="0"/>
              <a:ext cx="4293991" cy="4199877"/>
            </a:xfrm>
            <a:custGeom>
              <a:avLst/>
              <a:gdLst/>
              <a:ahLst/>
              <a:cxnLst>
                <a:cxn ang="0">
                  <a:pos x="wd2" y="hd2"/>
                </a:cxn>
                <a:cxn ang="5400000">
                  <a:pos x="wd2" y="hd2"/>
                </a:cxn>
                <a:cxn ang="10800000">
                  <a:pos x="wd2" y="hd2"/>
                </a:cxn>
                <a:cxn ang="16200000">
                  <a:pos x="wd2" y="hd2"/>
                </a:cxn>
              </a:cxnLst>
              <a:rect l="0" t="0" r="r" b="b"/>
              <a:pathLst>
                <a:path w="21600" h="21600" extrusionOk="0">
                  <a:moveTo>
                    <a:pt x="21477" y="0"/>
                  </a:moveTo>
                  <a:cubicBezTo>
                    <a:pt x="15976" y="0"/>
                    <a:pt x="10474" y="2149"/>
                    <a:pt x="6278" y="6440"/>
                  </a:cubicBezTo>
                  <a:cubicBezTo>
                    <a:pt x="2175" y="10635"/>
                    <a:pt x="91" y="16102"/>
                    <a:pt x="0" y="21600"/>
                  </a:cubicBezTo>
                  <a:lnTo>
                    <a:pt x="21600" y="21600"/>
                  </a:lnTo>
                  <a:lnTo>
                    <a:pt x="21600" y="4"/>
                  </a:lnTo>
                  <a:cubicBezTo>
                    <a:pt x="21559" y="4"/>
                    <a:pt x="21518" y="0"/>
                    <a:pt x="21477" y="0"/>
                  </a:cubicBezTo>
                  <a:close/>
                </a:path>
              </a:pathLst>
            </a:custGeom>
            <a:solidFill>
              <a:srgbClr val="4AAEC6"/>
            </a:solidFill>
            <a:ln w="12700" cap="flat">
              <a:noFill/>
              <a:miter lim="400000"/>
            </a:ln>
            <a:effectLst/>
          </p:spPr>
          <p:txBody>
            <a:bodyPr wrap="square" lIns="0" tIns="0" rIns="0" bIns="0" numCol="1" anchor="ctr">
              <a:noAutofit/>
            </a:bodyPr>
            <a:lstStyle/>
            <a:p>
              <a:pPr>
                <a:defRPr sz="3200">
                  <a:solidFill>
                    <a:srgbClr val="FFFFFF"/>
                  </a:solidFill>
                  <a:latin typeface="Helvetica Neue Medium"/>
                  <a:ea typeface="Helvetica Neue Medium"/>
                  <a:cs typeface="Helvetica Neue Medium"/>
                  <a:sym typeface="Helvetica Neue Medium"/>
                </a:defRPr>
              </a:pPr>
              <a:endParaRPr/>
            </a:p>
          </p:txBody>
        </p:sp>
        <p:sp>
          <p:nvSpPr>
            <p:cNvPr id="208" name="Representation and structure"/>
            <p:cNvSpPr txBox="1"/>
            <p:nvPr/>
          </p:nvSpPr>
          <p:spPr>
            <a:xfrm>
              <a:off x="306544" y="2637492"/>
              <a:ext cx="4007771" cy="13462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spAutoFit/>
            </a:bodyPr>
            <a:lstStyle>
              <a:lvl1pPr algn="l">
                <a:defRPr sz="4100" b="1">
                  <a:latin typeface="Helvetica"/>
                  <a:ea typeface="Helvetica"/>
                  <a:cs typeface="Helvetica"/>
                  <a:sym typeface="Helvetica"/>
                </a:defRPr>
              </a:lvl1pPr>
            </a:lstStyle>
            <a:p>
              <a:r>
                <a:t>Representation and structure</a:t>
              </a:r>
            </a:p>
          </p:txBody>
        </p:sp>
      </p:grpSp>
      <p:sp>
        <p:nvSpPr>
          <p:cNvPr id="210" name="Teaching for Mastery"/>
          <p:cNvSpPr txBox="1"/>
          <p:nvPr/>
        </p:nvSpPr>
        <p:spPr>
          <a:xfrm>
            <a:off x="6453971" y="305991"/>
            <a:ext cx="11476058" cy="11553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7000" b="1">
                <a:latin typeface="Helvetica Neue"/>
                <a:ea typeface="Helvetica Neue"/>
                <a:cs typeface="Helvetica Neue"/>
                <a:sym typeface="Helvetica Neue"/>
              </a:defRPr>
            </a:lvl1pPr>
          </a:lstStyle>
          <a:p>
            <a:r>
              <a:t>Teaching for Mastery</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3" presetClass="entr" presetSubtype="32" fill="hold" grpId="1" nodeType="clickEffect">
                                  <p:stCondLst>
                                    <p:cond delay="0"/>
                                  </p:stCondLst>
                                  <p:iterate>
                                    <p:tmAbs val="0"/>
                                  </p:iterate>
                                  <p:childTnLst>
                                    <p:set>
                                      <p:cBhvr>
                                        <p:cTn id="6" fill="hold"/>
                                        <p:tgtEl>
                                          <p:spTgt spid="210"/>
                                        </p:tgtEl>
                                        <p:attrNameLst>
                                          <p:attrName>style.visibility</p:attrName>
                                        </p:attrNameLst>
                                      </p:cBhvr>
                                      <p:to>
                                        <p:strVal val="visible"/>
                                      </p:to>
                                    </p:set>
                                    <p:anim calcmode="lin" valueType="num">
                                      <p:cBhvr>
                                        <p:cTn id="7" dur="1000" fill="hold"/>
                                        <p:tgtEl>
                                          <p:spTgt spid="210"/>
                                        </p:tgtEl>
                                        <p:attrNameLst>
                                          <p:attrName>ppt_w</p:attrName>
                                        </p:attrNameLst>
                                      </p:cBhvr>
                                      <p:tavLst>
                                        <p:tav tm="0">
                                          <p:val>
                                            <p:strVal val="4*#ppt_w"/>
                                          </p:val>
                                        </p:tav>
                                        <p:tav tm="100000">
                                          <p:val>
                                            <p:strVal val="#ppt_w"/>
                                          </p:val>
                                        </p:tav>
                                      </p:tavLst>
                                    </p:anim>
                                    <p:anim calcmode="lin" valueType="num">
                                      <p:cBhvr>
                                        <p:cTn id="8" dur="1000" fill="hold"/>
                                        <p:tgtEl>
                                          <p:spTgt spid="210"/>
                                        </p:tgtEl>
                                        <p:attrNameLst>
                                          <p:attrName>ppt_h</p:attrName>
                                        </p:attrNameLst>
                                      </p:cBhvr>
                                      <p:tavLst>
                                        <p:tav tm="0">
                                          <p:val>
                                            <p:strVal val="4*#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32" fill="hold" grpId="2" nodeType="clickEffect">
                                  <p:stCondLst>
                                    <p:cond delay="0"/>
                                  </p:stCondLst>
                                  <p:iterate>
                                    <p:tmAbs val="0"/>
                                  </p:iterate>
                                  <p:childTnLst>
                                    <p:set>
                                      <p:cBhvr>
                                        <p:cTn id="12" fill="hold"/>
                                        <p:tgtEl>
                                          <p:spTgt spid="194"/>
                                        </p:tgtEl>
                                        <p:attrNameLst>
                                          <p:attrName>style.visibility</p:attrName>
                                        </p:attrNameLst>
                                      </p:cBhvr>
                                      <p:to>
                                        <p:strVal val="visible"/>
                                      </p:to>
                                    </p:set>
                                    <p:anim calcmode="lin" valueType="num">
                                      <p:cBhvr>
                                        <p:cTn id="13" dur="1000" fill="hold"/>
                                        <p:tgtEl>
                                          <p:spTgt spid="194"/>
                                        </p:tgtEl>
                                        <p:attrNameLst>
                                          <p:attrName>ppt_w</p:attrName>
                                        </p:attrNameLst>
                                      </p:cBhvr>
                                      <p:tavLst>
                                        <p:tav tm="0">
                                          <p:val>
                                            <p:strVal val="4*#ppt_w"/>
                                          </p:val>
                                        </p:tav>
                                        <p:tav tm="100000">
                                          <p:val>
                                            <p:strVal val="#ppt_w"/>
                                          </p:val>
                                        </p:tav>
                                      </p:tavLst>
                                    </p:anim>
                                    <p:anim calcmode="lin" valueType="num">
                                      <p:cBhvr>
                                        <p:cTn id="14" dur="1000" fill="hold"/>
                                        <p:tgtEl>
                                          <p:spTgt spid="194"/>
                                        </p:tgtEl>
                                        <p:attrNameLst>
                                          <p:attrName>ppt_h</p:attrName>
                                        </p:attrNameLst>
                                      </p:cBhvr>
                                      <p:tavLst>
                                        <p:tav tm="0">
                                          <p:val>
                                            <p:strVal val="4*#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3" nodeType="clickEffect">
                                  <p:stCondLst>
                                    <p:cond delay="0"/>
                                  </p:stCondLst>
                                  <p:iterate>
                                    <p:tmAbs val="0"/>
                                  </p:iterate>
                                  <p:childTnLst>
                                    <p:set>
                                      <p:cBhvr>
                                        <p:cTn id="18" fill="hold"/>
                                        <p:tgtEl>
                                          <p:spTgt spid="179"/>
                                        </p:tgtEl>
                                        <p:attrNameLst>
                                          <p:attrName>style.visibility</p:attrName>
                                        </p:attrNameLst>
                                      </p:cBhvr>
                                      <p:to>
                                        <p:strVal val="visible"/>
                                      </p:to>
                                    </p:set>
                                    <p:anim calcmode="lin" valueType="num">
                                      <p:cBhvr>
                                        <p:cTn id="19" dur="1000" fill="hold"/>
                                        <p:tgtEl>
                                          <p:spTgt spid="179"/>
                                        </p:tgtEl>
                                        <p:attrNameLst>
                                          <p:attrName>ppt_x</p:attrName>
                                        </p:attrNameLst>
                                      </p:cBhvr>
                                      <p:tavLst>
                                        <p:tav tm="0">
                                          <p:val>
                                            <p:strVal val="0-#ppt_w/2"/>
                                          </p:val>
                                        </p:tav>
                                        <p:tav tm="100000">
                                          <p:val>
                                            <p:strVal val="#ppt_x"/>
                                          </p:val>
                                        </p:tav>
                                      </p:tavLst>
                                    </p:anim>
                                    <p:anim calcmode="lin" valueType="num">
                                      <p:cBhvr>
                                        <p:cTn id="20" dur="1000" fill="hold"/>
                                        <p:tgtEl>
                                          <p:spTgt spid="17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32" fill="hold" grpId="4" nodeType="clickEffect">
                                  <p:stCondLst>
                                    <p:cond delay="0"/>
                                  </p:stCondLst>
                                  <p:iterate>
                                    <p:tmAbs val="0"/>
                                  </p:iterate>
                                  <p:childTnLst>
                                    <p:set>
                                      <p:cBhvr>
                                        <p:cTn id="24" fill="hold"/>
                                        <p:tgtEl>
                                          <p:spTgt spid="197"/>
                                        </p:tgtEl>
                                        <p:attrNameLst>
                                          <p:attrName>style.visibility</p:attrName>
                                        </p:attrNameLst>
                                      </p:cBhvr>
                                      <p:to>
                                        <p:strVal val="visible"/>
                                      </p:to>
                                    </p:set>
                                    <p:anim calcmode="lin" valueType="num">
                                      <p:cBhvr>
                                        <p:cTn id="25" dur="1000" fill="hold"/>
                                        <p:tgtEl>
                                          <p:spTgt spid="197"/>
                                        </p:tgtEl>
                                        <p:attrNameLst>
                                          <p:attrName>ppt_w</p:attrName>
                                        </p:attrNameLst>
                                      </p:cBhvr>
                                      <p:tavLst>
                                        <p:tav tm="0">
                                          <p:val>
                                            <p:strVal val="4*#ppt_w"/>
                                          </p:val>
                                        </p:tav>
                                        <p:tav tm="100000">
                                          <p:val>
                                            <p:strVal val="#ppt_w"/>
                                          </p:val>
                                        </p:tav>
                                      </p:tavLst>
                                    </p:anim>
                                    <p:anim calcmode="lin" valueType="num">
                                      <p:cBhvr>
                                        <p:cTn id="26" dur="1000" fill="hold"/>
                                        <p:tgtEl>
                                          <p:spTgt spid="197"/>
                                        </p:tgtEl>
                                        <p:attrNameLst>
                                          <p:attrName>ppt_h</p:attrName>
                                        </p:attrNameLst>
                                      </p:cBhvr>
                                      <p:tavLst>
                                        <p:tav tm="0">
                                          <p:val>
                                            <p:strVal val="4*#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5" nodeType="clickEffect">
                                  <p:stCondLst>
                                    <p:cond delay="0"/>
                                  </p:stCondLst>
                                  <p:iterate>
                                    <p:tmAbs val="0"/>
                                  </p:iterate>
                                  <p:childTnLst>
                                    <p:set>
                                      <p:cBhvr>
                                        <p:cTn id="30" fill="hold"/>
                                        <p:tgtEl>
                                          <p:spTgt spid="182"/>
                                        </p:tgtEl>
                                        <p:attrNameLst>
                                          <p:attrName>style.visibility</p:attrName>
                                        </p:attrNameLst>
                                      </p:cBhvr>
                                      <p:to>
                                        <p:strVal val="visible"/>
                                      </p:to>
                                    </p:set>
                                    <p:anim calcmode="lin" valueType="num">
                                      <p:cBhvr>
                                        <p:cTn id="31" dur="750" fill="hold"/>
                                        <p:tgtEl>
                                          <p:spTgt spid="182"/>
                                        </p:tgtEl>
                                        <p:attrNameLst>
                                          <p:attrName>ppt_w</p:attrName>
                                        </p:attrNameLst>
                                      </p:cBhvr>
                                      <p:tavLst>
                                        <p:tav tm="0">
                                          <p:val>
                                            <p:fltVal val="0"/>
                                          </p:val>
                                        </p:tav>
                                        <p:tav tm="100000">
                                          <p:val>
                                            <p:strVal val="#ppt_w"/>
                                          </p:val>
                                        </p:tav>
                                      </p:tavLst>
                                    </p:anim>
                                    <p:anim calcmode="lin" valueType="num">
                                      <p:cBhvr>
                                        <p:cTn id="32" dur="750" fill="hold"/>
                                        <p:tgtEl>
                                          <p:spTgt spid="182"/>
                                        </p:tgtEl>
                                        <p:attrNameLst>
                                          <p:attrName>ppt_h</p:attrName>
                                        </p:attrNameLst>
                                      </p:cBhvr>
                                      <p:tavLst>
                                        <p:tav tm="0">
                                          <p:val>
                                            <p:fltVal val="0"/>
                                          </p:val>
                                        </p:tav>
                                        <p:tav tm="100000">
                                          <p:val>
                                            <p:strVal val="#ppt_h"/>
                                          </p:val>
                                        </p:tav>
                                      </p:tavLst>
                                    </p:anim>
                                  </p:childTnLst>
                                </p:cTn>
                              </p:par>
                            </p:childTnLst>
                          </p:cTn>
                        </p:par>
                        <p:par>
                          <p:cTn id="33" fill="hold">
                            <p:stCondLst>
                              <p:cond delay="750"/>
                            </p:stCondLst>
                            <p:childTnLst>
                              <p:par>
                                <p:cTn id="34" presetID="23" presetClass="entr" presetSubtype="32" fill="hold" grpId="6" nodeType="afterEffect">
                                  <p:stCondLst>
                                    <p:cond delay="300"/>
                                  </p:stCondLst>
                                  <p:iterate>
                                    <p:tmAbs val="0"/>
                                  </p:iterate>
                                  <p:childTnLst>
                                    <p:set>
                                      <p:cBhvr>
                                        <p:cTn id="35" fill="hold"/>
                                        <p:tgtEl>
                                          <p:spTgt spid="209"/>
                                        </p:tgtEl>
                                        <p:attrNameLst>
                                          <p:attrName>style.visibility</p:attrName>
                                        </p:attrNameLst>
                                      </p:cBhvr>
                                      <p:to>
                                        <p:strVal val="visible"/>
                                      </p:to>
                                    </p:set>
                                    <p:anim calcmode="lin" valueType="num">
                                      <p:cBhvr>
                                        <p:cTn id="36" dur="1000" fill="hold"/>
                                        <p:tgtEl>
                                          <p:spTgt spid="209"/>
                                        </p:tgtEl>
                                        <p:attrNameLst>
                                          <p:attrName>ppt_w</p:attrName>
                                        </p:attrNameLst>
                                      </p:cBhvr>
                                      <p:tavLst>
                                        <p:tav tm="0">
                                          <p:val>
                                            <p:strVal val="4*#ppt_w"/>
                                          </p:val>
                                        </p:tav>
                                        <p:tav tm="100000">
                                          <p:val>
                                            <p:strVal val="#ppt_w"/>
                                          </p:val>
                                        </p:tav>
                                      </p:tavLst>
                                    </p:anim>
                                    <p:anim calcmode="lin" valueType="num">
                                      <p:cBhvr>
                                        <p:cTn id="37" dur="1000" fill="hold"/>
                                        <p:tgtEl>
                                          <p:spTgt spid="209"/>
                                        </p:tgtEl>
                                        <p:attrNameLst>
                                          <p:attrName>ppt_h</p:attrName>
                                        </p:attrNameLst>
                                      </p:cBhvr>
                                      <p:tavLst>
                                        <p:tav tm="0">
                                          <p:val>
                                            <p:strVal val="4*#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23" presetClass="entr" presetSubtype="32" fill="hold" grpId="7" nodeType="clickEffect">
                                  <p:stCondLst>
                                    <p:cond delay="0"/>
                                  </p:stCondLst>
                                  <p:iterate>
                                    <p:tmAbs val="0"/>
                                  </p:iterate>
                                  <p:childTnLst>
                                    <p:set>
                                      <p:cBhvr>
                                        <p:cTn id="41" fill="hold"/>
                                        <p:tgtEl>
                                          <p:spTgt spid="188"/>
                                        </p:tgtEl>
                                        <p:attrNameLst>
                                          <p:attrName>style.visibility</p:attrName>
                                        </p:attrNameLst>
                                      </p:cBhvr>
                                      <p:to>
                                        <p:strVal val="visible"/>
                                      </p:to>
                                    </p:set>
                                    <p:anim calcmode="lin" valueType="num">
                                      <p:cBhvr>
                                        <p:cTn id="42" dur="1000" fill="hold"/>
                                        <p:tgtEl>
                                          <p:spTgt spid="188"/>
                                        </p:tgtEl>
                                        <p:attrNameLst>
                                          <p:attrName>ppt_w</p:attrName>
                                        </p:attrNameLst>
                                      </p:cBhvr>
                                      <p:tavLst>
                                        <p:tav tm="0">
                                          <p:val>
                                            <p:strVal val="4*#ppt_w"/>
                                          </p:val>
                                        </p:tav>
                                        <p:tav tm="100000">
                                          <p:val>
                                            <p:strVal val="#ppt_w"/>
                                          </p:val>
                                        </p:tav>
                                      </p:tavLst>
                                    </p:anim>
                                    <p:anim calcmode="lin" valueType="num">
                                      <p:cBhvr>
                                        <p:cTn id="43" dur="1000" fill="hold"/>
                                        <p:tgtEl>
                                          <p:spTgt spid="188"/>
                                        </p:tgtEl>
                                        <p:attrNameLst>
                                          <p:attrName>ppt_h</p:attrName>
                                        </p:attrNameLst>
                                      </p:cBhvr>
                                      <p:tavLst>
                                        <p:tav tm="0">
                                          <p:val>
                                            <p:strVal val="4*#ppt_h"/>
                                          </p:val>
                                        </p:tav>
                                        <p:tav tm="100000">
                                          <p:val>
                                            <p:strVal val="#ppt_h"/>
                                          </p:val>
                                        </p:tav>
                                      </p:tavLst>
                                    </p:anim>
                                  </p:childTnLst>
                                </p:cTn>
                              </p:par>
                            </p:childTnLst>
                          </p:cTn>
                        </p:par>
                        <p:par>
                          <p:cTn id="44" fill="hold">
                            <p:stCondLst>
                              <p:cond delay="1000"/>
                            </p:stCondLst>
                            <p:childTnLst>
                              <p:par>
                                <p:cTn id="45" presetID="23" presetClass="entr" presetSubtype="32" fill="hold" grpId="8" nodeType="afterEffect">
                                  <p:stCondLst>
                                    <p:cond delay="0"/>
                                  </p:stCondLst>
                                  <p:iterate>
                                    <p:tmAbs val="0"/>
                                  </p:iterate>
                                  <p:childTnLst>
                                    <p:set>
                                      <p:cBhvr>
                                        <p:cTn id="46" fill="hold"/>
                                        <p:tgtEl>
                                          <p:spTgt spid="206"/>
                                        </p:tgtEl>
                                        <p:attrNameLst>
                                          <p:attrName>style.visibility</p:attrName>
                                        </p:attrNameLst>
                                      </p:cBhvr>
                                      <p:to>
                                        <p:strVal val="visible"/>
                                      </p:to>
                                    </p:set>
                                    <p:anim calcmode="lin" valueType="num">
                                      <p:cBhvr>
                                        <p:cTn id="47" dur="1000" fill="hold"/>
                                        <p:tgtEl>
                                          <p:spTgt spid="206"/>
                                        </p:tgtEl>
                                        <p:attrNameLst>
                                          <p:attrName>ppt_w</p:attrName>
                                        </p:attrNameLst>
                                      </p:cBhvr>
                                      <p:tavLst>
                                        <p:tav tm="0">
                                          <p:val>
                                            <p:strVal val="4*#ppt_w"/>
                                          </p:val>
                                        </p:tav>
                                        <p:tav tm="100000">
                                          <p:val>
                                            <p:strVal val="#ppt_w"/>
                                          </p:val>
                                        </p:tav>
                                      </p:tavLst>
                                    </p:anim>
                                    <p:anim calcmode="lin" valueType="num">
                                      <p:cBhvr>
                                        <p:cTn id="48" dur="1000" fill="hold"/>
                                        <p:tgtEl>
                                          <p:spTgt spid="206"/>
                                        </p:tgtEl>
                                        <p:attrNameLst>
                                          <p:attrName>ppt_h</p:attrName>
                                        </p:attrNameLst>
                                      </p:cBhvr>
                                      <p:tavLst>
                                        <p:tav tm="0">
                                          <p:val>
                                            <p:strVal val="4*#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23" presetClass="entr" presetSubtype="32" fill="hold" grpId="9" nodeType="clickEffect">
                                  <p:stCondLst>
                                    <p:cond delay="0"/>
                                  </p:stCondLst>
                                  <p:iterate>
                                    <p:tmAbs val="0"/>
                                  </p:iterate>
                                  <p:childTnLst>
                                    <p:set>
                                      <p:cBhvr>
                                        <p:cTn id="52" fill="hold"/>
                                        <p:tgtEl>
                                          <p:spTgt spid="191"/>
                                        </p:tgtEl>
                                        <p:attrNameLst>
                                          <p:attrName>style.visibility</p:attrName>
                                        </p:attrNameLst>
                                      </p:cBhvr>
                                      <p:to>
                                        <p:strVal val="visible"/>
                                      </p:to>
                                    </p:set>
                                    <p:anim calcmode="lin" valueType="num">
                                      <p:cBhvr>
                                        <p:cTn id="53" dur="1000" fill="hold"/>
                                        <p:tgtEl>
                                          <p:spTgt spid="191"/>
                                        </p:tgtEl>
                                        <p:attrNameLst>
                                          <p:attrName>ppt_w</p:attrName>
                                        </p:attrNameLst>
                                      </p:cBhvr>
                                      <p:tavLst>
                                        <p:tav tm="0">
                                          <p:val>
                                            <p:strVal val="4*#ppt_w"/>
                                          </p:val>
                                        </p:tav>
                                        <p:tav tm="100000">
                                          <p:val>
                                            <p:strVal val="#ppt_w"/>
                                          </p:val>
                                        </p:tav>
                                      </p:tavLst>
                                    </p:anim>
                                    <p:anim calcmode="lin" valueType="num">
                                      <p:cBhvr>
                                        <p:cTn id="54" dur="1000" fill="hold"/>
                                        <p:tgtEl>
                                          <p:spTgt spid="191"/>
                                        </p:tgtEl>
                                        <p:attrNameLst>
                                          <p:attrName>ppt_h</p:attrName>
                                        </p:attrNameLst>
                                      </p:cBhvr>
                                      <p:tavLst>
                                        <p:tav tm="0">
                                          <p:val>
                                            <p:strVal val="4*#ppt_h"/>
                                          </p:val>
                                        </p:tav>
                                        <p:tav tm="100000">
                                          <p:val>
                                            <p:strVal val="#ppt_h"/>
                                          </p:val>
                                        </p:tav>
                                      </p:tavLst>
                                    </p:anim>
                                  </p:childTnLst>
                                </p:cTn>
                              </p:par>
                            </p:childTnLst>
                          </p:cTn>
                        </p:par>
                        <p:par>
                          <p:cTn id="55" fill="hold">
                            <p:stCondLst>
                              <p:cond delay="1000"/>
                            </p:stCondLst>
                            <p:childTnLst>
                              <p:par>
                                <p:cTn id="56" presetID="23" presetClass="entr" presetSubtype="32" fill="hold" grpId="10" nodeType="afterEffect">
                                  <p:stCondLst>
                                    <p:cond delay="300"/>
                                  </p:stCondLst>
                                  <p:iterate>
                                    <p:tmAbs val="0"/>
                                  </p:iterate>
                                  <p:childTnLst>
                                    <p:set>
                                      <p:cBhvr>
                                        <p:cTn id="57" fill="hold"/>
                                        <p:tgtEl>
                                          <p:spTgt spid="203"/>
                                        </p:tgtEl>
                                        <p:attrNameLst>
                                          <p:attrName>style.visibility</p:attrName>
                                        </p:attrNameLst>
                                      </p:cBhvr>
                                      <p:to>
                                        <p:strVal val="visible"/>
                                      </p:to>
                                    </p:set>
                                    <p:anim calcmode="lin" valueType="num">
                                      <p:cBhvr>
                                        <p:cTn id="58" dur="1000" fill="hold"/>
                                        <p:tgtEl>
                                          <p:spTgt spid="203"/>
                                        </p:tgtEl>
                                        <p:attrNameLst>
                                          <p:attrName>ppt_w</p:attrName>
                                        </p:attrNameLst>
                                      </p:cBhvr>
                                      <p:tavLst>
                                        <p:tav tm="0">
                                          <p:val>
                                            <p:strVal val="4*#ppt_w"/>
                                          </p:val>
                                        </p:tav>
                                        <p:tav tm="100000">
                                          <p:val>
                                            <p:strVal val="#ppt_w"/>
                                          </p:val>
                                        </p:tav>
                                      </p:tavLst>
                                    </p:anim>
                                    <p:anim calcmode="lin" valueType="num">
                                      <p:cBhvr>
                                        <p:cTn id="59" dur="1000" fill="hold"/>
                                        <p:tgtEl>
                                          <p:spTgt spid="203"/>
                                        </p:tgtEl>
                                        <p:attrNameLst>
                                          <p:attrName>ppt_h</p:attrName>
                                        </p:attrNameLst>
                                      </p:cBhvr>
                                      <p:tavLst>
                                        <p:tav tm="0">
                                          <p:val>
                                            <p:strVal val="4*#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23" presetClass="entr" presetSubtype="32" fill="hold" grpId="11" nodeType="clickEffect">
                                  <p:stCondLst>
                                    <p:cond delay="0"/>
                                  </p:stCondLst>
                                  <p:iterate>
                                    <p:tmAbs val="0"/>
                                  </p:iterate>
                                  <p:childTnLst>
                                    <p:set>
                                      <p:cBhvr>
                                        <p:cTn id="63" fill="hold"/>
                                        <p:tgtEl>
                                          <p:spTgt spid="185"/>
                                        </p:tgtEl>
                                        <p:attrNameLst>
                                          <p:attrName>style.visibility</p:attrName>
                                        </p:attrNameLst>
                                      </p:cBhvr>
                                      <p:to>
                                        <p:strVal val="visible"/>
                                      </p:to>
                                    </p:set>
                                    <p:anim calcmode="lin" valueType="num">
                                      <p:cBhvr>
                                        <p:cTn id="64" dur="1000" fill="hold"/>
                                        <p:tgtEl>
                                          <p:spTgt spid="185"/>
                                        </p:tgtEl>
                                        <p:attrNameLst>
                                          <p:attrName>ppt_w</p:attrName>
                                        </p:attrNameLst>
                                      </p:cBhvr>
                                      <p:tavLst>
                                        <p:tav tm="0">
                                          <p:val>
                                            <p:strVal val="4*#ppt_w"/>
                                          </p:val>
                                        </p:tav>
                                        <p:tav tm="100000">
                                          <p:val>
                                            <p:strVal val="#ppt_w"/>
                                          </p:val>
                                        </p:tav>
                                      </p:tavLst>
                                    </p:anim>
                                    <p:anim calcmode="lin" valueType="num">
                                      <p:cBhvr>
                                        <p:cTn id="65" dur="1000" fill="hold"/>
                                        <p:tgtEl>
                                          <p:spTgt spid="185"/>
                                        </p:tgtEl>
                                        <p:attrNameLst>
                                          <p:attrName>ppt_h</p:attrName>
                                        </p:attrNameLst>
                                      </p:cBhvr>
                                      <p:tavLst>
                                        <p:tav tm="0">
                                          <p:val>
                                            <p:strVal val="4*#ppt_h"/>
                                          </p:val>
                                        </p:tav>
                                        <p:tav tm="100000">
                                          <p:val>
                                            <p:strVal val="#ppt_h"/>
                                          </p:val>
                                        </p:tav>
                                      </p:tavLst>
                                    </p:anim>
                                  </p:childTnLst>
                                </p:cTn>
                              </p:par>
                            </p:childTnLst>
                          </p:cTn>
                        </p:par>
                        <p:par>
                          <p:cTn id="66" fill="hold">
                            <p:stCondLst>
                              <p:cond delay="1000"/>
                            </p:stCondLst>
                            <p:childTnLst>
                              <p:par>
                                <p:cTn id="67" presetID="23" presetClass="entr" presetSubtype="32" fill="hold" grpId="12" nodeType="afterEffect">
                                  <p:stCondLst>
                                    <p:cond delay="300"/>
                                  </p:stCondLst>
                                  <p:iterate>
                                    <p:tmAbs val="0"/>
                                  </p:iterate>
                                  <p:childTnLst>
                                    <p:set>
                                      <p:cBhvr>
                                        <p:cTn id="68" fill="hold"/>
                                        <p:tgtEl>
                                          <p:spTgt spid="200"/>
                                        </p:tgtEl>
                                        <p:attrNameLst>
                                          <p:attrName>style.visibility</p:attrName>
                                        </p:attrNameLst>
                                      </p:cBhvr>
                                      <p:to>
                                        <p:strVal val="visible"/>
                                      </p:to>
                                    </p:set>
                                    <p:anim calcmode="lin" valueType="num">
                                      <p:cBhvr>
                                        <p:cTn id="69" dur="1000" fill="hold"/>
                                        <p:tgtEl>
                                          <p:spTgt spid="200"/>
                                        </p:tgtEl>
                                        <p:attrNameLst>
                                          <p:attrName>ppt_w</p:attrName>
                                        </p:attrNameLst>
                                      </p:cBhvr>
                                      <p:tavLst>
                                        <p:tav tm="0">
                                          <p:val>
                                            <p:strVal val="4*#ppt_w"/>
                                          </p:val>
                                        </p:tav>
                                        <p:tav tm="100000">
                                          <p:val>
                                            <p:strVal val="#ppt_w"/>
                                          </p:val>
                                        </p:tav>
                                      </p:tavLst>
                                    </p:anim>
                                    <p:anim calcmode="lin" valueType="num">
                                      <p:cBhvr>
                                        <p:cTn id="70" dur="1000" fill="hold"/>
                                        <p:tgtEl>
                                          <p:spTgt spid="200"/>
                                        </p:tgtEl>
                                        <p:attrNameLst>
                                          <p:attrName>ppt_h</p:attrName>
                                        </p:attrNameLst>
                                      </p:cBhvr>
                                      <p:tavLst>
                                        <p:tav tm="0">
                                          <p:val>
                                            <p:strVal val="4*#ppt_h"/>
                                          </p:val>
                                        </p:tav>
                                        <p:tav tm="100000">
                                          <p:val>
                                            <p:strVal val="#ppt_h"/>
                                          </p:val>
                                        </p:tav>
                                      </p:tavLst>
                                    </p:anim>
                                  </p:childTnLst>
                                </p:cTn>
                              </p:par>
                            </p:childTnLst>
                          </p:cTn>
                        </p:par>
                      </p:childTnLst>
                    </p:cTn>
                  </p:par>
                  <p:par>
                    <p:cTn id="71" fill="hold">
                      <p:stCondLst>
                        <p:cond delay="indefinite"/>
                      </p:stCondLst>
                      <p:childTnLst>
                        <p:par>
                          <p:cTn id="72" fill="hold">
                            <p:stCondLst>
                              <p:cond delay="0"/>
                            </p:stCondLst>
                            <p:childTnLst>
                              <p:par>
                                <p:cTn id="73" presetID="23" presetClass="exit" presetSubtype="16" fill="hold" grpId="13" nodeType="clickEffect">
                                  <p:stCondLst>
                                    <p:cond delay="0"/>
                                  </p:stCondLst>
                                  <p:iterate>
                                    <p:tmAbs val="0"/>
                                  </p:iterate>
                                  <p:childTnLst>
                                    <p:anim calcmode="lin" valueType="num">
                                      <p:cBhvr>
                                        <p:cTn id="74" dur="750" fill="hold"/>
                                        <p:tgtEl>
                                          <p:spTgt spid="210"/>
                                        </p:tgtEl>
                                        <p:attrNameLst>
                                          <p:attrName>ppt_w</p:attrName>
                                        </p:attrNameLst>
                                      </p:cBhvr>
                                      <p:tavLst>
                                        <p:tav tm="0">
                                          <p:val>
                                            <p:strVal val="ppt_w"/>
                                          </p:val>
                                        </p:tav>
                                        <p:tav tm="100000">
                                          <p:val>
                                            <p:strVal val="4*ppt_w"/>
                                          </p:val>
                                        </p:tav>
                                      </p:tavLst>
                                    </p:anim>
                                    <p:anim calcmode="lin" valueType="num">
                                      <p:cBhvr>
                                        <p:cTn id="75" dur="750" fill="hold"/>
                                        <p:tgtEl>
                                          <p:spTgt spid="210"/>
                                        </p:tgtEl>
                                        <p:attrNameLst>
                                          <p:attrName>ppt_h</p:attrName>
                                        </p:attrNameLst>
                                      </p:cBhvr>
                                      <p:tavLst>
                                        <p:tav tm="0">
                                          <p:val>
                                            <p:strVal val="ppt_h"/>
                                          </p:val>
                                        </p:tav>
                                        <p:tav tm="100000">
                                          <p:val>
                                            <p:strVal val="4*ppt_h"/>
                                          </p:val>
                                        </p:tav>
                                      </p:tavLst>
                                    </p:anim>
                                    <p:set>
                                      <p:cBhvr>
                                        <p:cTn id="76" fill="hold">
                                          <p:stCondLst>
                                            <p:cond delay="749"/>
                                          </p:stCondLst>
                                        </p:cTn>
                                        <p:tgtEl>
                                          <p:spTgt spid="210"/>
                                        </p:tgtEl>
                                        <p:attrNameLst>
                                          <p:attrName>style.visibility</p:attrName>
                                        </p:attrNameLst>
                                      </p:cBhvr>
                                      <p:to>
                                        <p:strVal val="hidden"/>
                                      </p:to>
                                    </p:set>
                                  </p:childTnLst>
                                </p:cTn>
                              </p:par>
                            </p:childTnLst>
                          </p:cTn>
                        </p:par>
                      </p:childTnLst>
                    </p:cTn>
                  </p:par>
                  <p:par>
                    <p:cTn id="77" fill="hold">
                      <p:stCondLst>
                        <p:cond delay="indefinite"/>
                      </p:stCondLst>
                      <p:childTnLst>
                        <p:par>
                          <p:cTn id="78" fill="hold">
                            <p:stCondLst>
                              <p:cond delay="0"/>
                            </p:stCondLst>
                            <p:childTnLst>
                              <p:par>
                                <p:cTn id="79" presetID="23" presetClass="exit" presetSubtype="16" fill="hold" grpId="14" nodeType="clickEffect">
                                  <p:stCondLst>
                                    <p:cond delay="0"/>
                                  </p:stCondLst>
                                  <p:iterate>
                                    <p:tmAbs val="0"/>
                                  </p:iterate>
                                  <p:childTnLst>
                                    <p:anim calcmode="lin" valueType="num">
                                      <p:cBhvr>
                                        <p:cTn id="80" dur="750" fill="hold"/>
                                        <p:tgtEl>
                                          <p:spTgt spid="203"/>
                                        </p:tgtEl>
                                        <p:attrNameLst>
                                          <p:attrName>ppt_w</p:attrName>
                                        </p:attrNameLst>
                                      </p:cBhvr>
                                      <p:tavLst>
                                        <p:tav tm="0">
                                          <p:val>
                                            <p:strVal val="ppt_w"/>
                                          </p:val>
                                        </p:tav>
                                        <p:tav tm="100000">
                                          <p:val>
                                            <p:strVal val="4*ppt_w"/>
                                          </p:val>
                                        </p:tav>
                                      </p:tavLst>
                                    </p:anim>
                                    <p:anim calcmode="lin" valueType="num">
                                      <p:cBhvr>
                                        <p:cTn id="81" dur="750" fill="hold"/>
                                        <p:tgtEl>
                                          <p:spTgt spid="203"/>
                                        </p:tgtEl>
                                        <p:attrNameLst>
                                          <p:attrName>ppt_h</p:attrName>
                                        </p:attrNameLst>
                                      </p:cBhvr>
                                      <p:tavLst>
                                        <p:tav tm="0">
                                          <p:val>
                                            <p:strVal val="ppt_h"/>
                                          </p:val>
                                        </p:tav>
                                        <p:tav tm="100000">
                                          <p:val>
                                            <p:strVal val="4*ppt_h"/>
                                          </p:val>
                                        </p:tav>
                                      </p:tavLst>
                                    </p:anim>
                                    <p:set>
                                      <p:cBhvr>
                                        <p:cTn id="82" fill="hold">
                                          <p:stCondLst>
                                            <p:cond delay="749"/>
                                          </p:stCondLst>
                                        </p:cTn>
                                        <p:tgtEl>
                                          <p:spTgt spid="203"/>
                                        </p:tgtEl>
                                        <p:attrNameLst>
                                          <p:attrName>style.visibility</p:attrName>
                                        </p:attrNameLst>
                                      </p:cBhvr>
                                      <p:to>
                                        <p:strVal val="hidden"/>
                                      </p:to>
                                    </p:set>
                                  </p:childTnLst>
                                </p:cTn>
                              </p:par>
                            </p:childTnLst>
                          </p:cTn>
                        </p:par>
                        <p:par>
                          <p:cTn id="83" fill="hold">
                            <p:stCondLst>
                              <p:cond delay="750"/>
                            </p:stCondLst>
                            <p:childTnLst>
                              <p:par>
                                <p:cTn id="84" presetID="23" presetClass="exit" presetSubtype="16" fill="hold" grpId="15" nodeType="afterEffect">
                                  <p:stCondLst>
                                    <p:cond delay="300"/>
                                  </p:stCondLst>
                                  <p:iterate>
                                    <p:tmAbs val="0"/>
                                  </p:iterate>
                                  <p:childTnLst>
                                    <p:anim calcmode="lin" valueType="num">
                                      <p:cBhvr>
                                        <p:cTn id="85" dur="750" fill="hold"/>
                                        <p:tgtEl>
                                          <p:spTgt spid="191"/>
                                        </p:tgtEl>
                                        <p:attrNameLst>
                                          <p:attrName>ppt_w</p:attrName>
                                        </p:attrNameLst>
                                      </p:cBhvr>
                                      <p:tavLst>
                                        <p:tav tm="0">
                                          <p:val>
                                            <p:strVal val="ppt_w"/>
                                          </p:val>
                                        </p:tav>
                                        <p:tav tm="100000">
                                          <p:val>
                                            <p:strVal val="4*ppt_w"/>
                                          </p:val>
                                        </p:tav>
                                      </p:tavLst>
                                    </p:anim>
                                    <p:anim calcmode="lin" valueType="num">
                                      <p:cBhvr>
                                        <p:cTn id="86" dur="750" fill="hold"/>
                                        <p:tgtEl>
                                          <p:spTgt spid="191"/>
                                        </p:tgtEl>
                                        <p:attrNameLst>
                                          <p:attrName>ppt_h</p:attrName>
                                        </p:attrNameLst>
                                      </p:cBhvr>
                                      <p:tavLst>
                                        <p:tav tm="0">
                                          <p:val>
                                            <p:strVal val="ppt_h"/>
                                          </p:val>
                                        </p:tav>
                                        <p:tav tm="100000">
                                          <p:val>
                                            <p:strVal val="4*ppt_h"/>
                                          </p:val>
                                        </p:tav>
                                      </p:tavLst>
                                    </p:anim>
                                    <p:set>
                                      <p:cBhvr>
                                        <p:cTn id="87" fill="hold">
                                          <p:stCondLst>
                                            <p:cond delay="749"/>
                                          </p:stCondLst>
                                        </p:cTn>
                                        <p:tgtEl>
                                          <p:spTgt spid="191"/>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23" presetClass="exit" presetSubtype="16" fill="hold" grpId="16" nodeType="clickEffect">
                                  <p:stCondLst>
                                    <p:cond delay="0"/>
                                  </p:stCondLst>
                                  <p:iterate>
                                    <p:tmAbs val="0"/>
                                  </p:iterate>
                                  <p:childTnLst>
                                    <p:anim calcmode="lin" valueType="num">
                                      <p:cBhvr>
                                        <p:cTn id="91" dur="750" fill="hold"/>
                                        <p:tgtEl>
                                          <p:spTgt spid="209"/>
                                        </p:tgtEl>
                                        <p:attrNameLst>
                                          <p:attrName>ppt_w</p:attrName>
                                        </p:attrNameLst>
                                      </p:cBhvr>
                                      <p:tavLst>
                                        <p:tav tm="0">
                                          <p:val>
                                            <p:strVal val="ppt_w"/>
                                          </p:val>
                                        </p:tav>
                                        <p:tav tm="100000">
                                          <p:val>
                                            <p:strVal val="4*ppt_w"/>
                                          </p:val>
                                        </p:tav>
                                      </p:tavLst>
                                    </p:anim>
                                    <p:anim calcmode="lin" valueType="num">
                                      <p:cBhvr>
                                        <p:cTn id="92" dur="750" fill="hold"/>
                                        <p:tgtEl>
                                          <p:spTgt spid="209"/>
                                        </p:tgtEl>
                                        <p:attrNameLst>
                                          <p:attrName>ppt_h</p:attrName>
                                        </p:attrNameLst>
                                      </p:cBhvr>
                                      <p:tavLst>
                                        <p:tav tm="0">
                                          <p:val>
                                            <p:strVal val="ppt_h"/>
                                          </p:val>
                                        </p:tav>
                                        <p:tav tm="100000">
                                          <p:val>
                                            <p:strVal val="4*ppt_h"/>
                                          </p:val>
                                        </p:tav>
                                      </p:tavLst>
                                    </p:anim>
                                    <p:set>
                                      <p:cBhvr>
                                        <p:cTn id="93" fill="hold">
                                          <p:stCondLst>
                                            <p:cond delay="749"/>
                                          </p:stCondLst>
                                        </p:cTn>
                                        <p:tgtEl>
                                          <p:spTgt spid="209"/>
                                        </p:tgtEl>
                                        <p:attrNameLst>
                                          <p:attrName>style.visibility</p:attrName>
                                        </p:attrNameLst>
                                      </p:cBhvr>
                                      <p:to>
                                        <p:strVal val="hidden"/>
                                      </p:to>
                                    </p:set>
                                  </p:childTnLst>
                                </p:cTn>
                              </p:par>
                            </p:childTnLst>
                          </p:cTn>
                        </p:par>
                        <p:par>
                          <p:cTn id="94" fill="hold">
                            <p:stCondLst>
                              <p:cond delay="750"/>
                            </p:stCondLst>
                            <p:childTnLst>
                              <p:par>
                                <p:cTn id="95" presetID="23" presetClass="exit" presetSubtype="16" fill="hold" grpId="17" nodeType="afterEffect">
                                  <p:stCondLst>
                                    <p:cond delay="400"/>
                                  </p:stCondLst>
                                  <p:iterate>
                                    <p:tmAbs val="0"/>
                                  </p:iterate>
                                  <p:childTnLst>
                                    <p:anim calcmode="lin" valueType="num">
                                      <p:cBhvr>
                                        <p:cTn id="96" dur="750" fill="hold"/>
                                        <p:tgtEl>
                                          <p:spTgt spid="182"/>
                                        </p:tgtEl>
                                        <p:attrNameLst>
                                          <p:attrName>ppt_w</p:attrName>
                                        </p:attrNameLst>
                                      </p:cBhvr>
                                      <p:tavLst>
                                        <p:tav tm="0">
                                          <p:val>
                                            <p:strVal val="ppt_w"/>
                                          </p:val>
                                        </p:tav>
                                        <p:tav tm="100000">
                                          <p:val>
                                            <p:strVal val="4*ppt_w"/>
                                          </p:val>
                                        </p:tav>
                                      </p:tavLst>
                                    </p:anim>
                                    <p:anim calcmode="lin" valueType="num">
                                      <p:cBhvr>
                                        <p:cTn id="97" dur="750" fill="hold"/>
                                        <p:tgtEl>
                                          <p:spTgt spid="182"/>
                                        </p:tgtEl>
                                        <p:attrNameLst>
                                          <p:attrName>ppt_h</p:attrName>
                                        </p:attrNameLst>
                                      </p:cBhvr>
                                      <p:tavLst>
                                        <p:tav tm="0">
                                          <p:val>
                                            <p:strVal val="ppt_h"/>
                                          </p:val>
                                        </p:tav>
                                        <p:tav tm="100000">
                                          <p:val>
                                            <p:strVal val="4*ppt_h"/>
                                          </p:val>
                                        </p:tav>
                                      </p:tavLst>
                                    </p:anim>
                                    <p:set>
                                      <p:cBhvr>
                                        <p:cTn id="98" fill="hold">
                                          <p:stCondLst>
                                            <p:cond delay="749"/>
                                          </p:stCondLst>
                                        </p:cTn>
                                        <p:tgtEl>
                                          <p:spTgt spid="182"/>
                                        </p:tgtEl>
                                        <p:attrNameLst>
                                          <p:attrName>style.visibility</p:attrName>
                                        </p:attrNameLst>
                                      </p:cBhvr>
                                      <p:to>
                                        <p:strVal val="hidden"/>
                                      </p:to>
                                    </p:set>
                                  </p:childTnLst>
                                </p:cTn>
                              </p:par>
                            </p:childTnLst>
                          </p:cTn>
                        </p:par>
                      </p:childTnLst>
                    </p:cTn>
                  </p:par>
                  <p:par>
                    <p:cTn id="99" fill="hold">
                      <p:stCondLst>
                        <p:cond delay="indefinite"/>
                      </p:stCondLst>
                      <p:childTnLst>
                        <p:par>
                          <p:cTn id="100" fill="hold">
                            <p:stCondLst>
                              <p:cond delay="0"/>
                            </p:stCondLst>
                            <p:childTnLst>
                              <p:par>
                                <p:cTn id="101" presetID="23" presetClass="exit" presetSubtype="16" fill="hold" grpId="18" nodeType="clickEffect">
                                  <p:stCondLst>
                                    <p:cond delay="0"/>
                                  </p:stCondLst>
                                  <p:iterate>
                                    <p:tmAbs val="0"/>
                                  </p:iterate>
                                  <p:childTnLst>
                                    <p:anim calcmode="lin" valueType="num">
                                      <p:cBhvr>
                                        <p:cTn id="102" dur="750" fill="hold"/>
                                        <p:tgtEl>
                                          <p:spTgt spid="206"/>
                                        </p:tgtEl>
                                        <p:attrNameLst>
                                          <p:attrName>ppt_w</p:attrName>
                                        </p:attrNameLst>
                                      </p:cBhvr>
                                      <p:tavLst>
                                        <p:tav tm="0">
                                          <p:val>
                                            <p:strVal val="ppt_w"/>
                                          </p:val>
                                        </p:tav>
                                        <p:tav tm="100000">
                                          <p:val>
                                            <p:strVal val="4*ppt_w"/>
                                          </p:val>
                                        </p:tav>
                                      </p:tavLst>
                                    </p:anim>
                                    <p:anim calcmode="lin" valueType="num">
                                      <p:cBhvr>
                                        <p:cTn id="103" dur="750" fill="hold"/>
                                        <p:tgtEl>
                                          <p:spTgt spid="206"/>
                                        </p:tgtEl>
                                        <p:attrNameLst>
                                          <p:attrName>ppt_h</p:attrName>
                                        </p:attrNameLst>
                                      </p:cBhvr>
                                      <p:tavLst>
                                        <p:tav tm="0">
                                          <p:val>
                                            <p:strVal val="ppt_h"/>
                                          </p:val>
                                        </p:tav>
                                        <p:tav tm="100000">
                                          <p:val>
                                            <p:strVal val="4*ppt_h"/>
                                          </p:val>
                                        </p:tav>
                                      </p:tavLst>
                                    </p:anim>
                                    <p:set>
                                      <p:cBhvr>
                                        <p:cTn id="104" fill="hold">
                                          <p:stCondLst>
                                            <p:cond delay="749"/>
                                          </p:stCondLst>
                                        </p:cTn>
                                        <p:tgtEl>
                                          <p:spTgt spid="206"/>
                                        </p:tgtEl>
                                        <p:attrNameLst>
                                          <p:attrName>style.visibility</p:attrName>
                                        </p:attrNameLst>
                                      </p:cBhvr>
                                      <p:to>
                                        <p:strVal val="hidden"/>
                                      </p:to>
                                    </p:set>
                                  </p:childTnLst>
                                </p:cTn>
                              </p:par>
                            </p:childTnLst>
                          </p:cTn>
                        </p:par>
                        <p:par>
                          <p:cTn id="105" fill="hold">
                            <p:stCondLst>
                              <p:cond delay="750"/>
                            </p:stCondLst>
                            <p:childTnLst>
                              <p:par>
                                <p:cTn id="106" presetID="23" presetClass="exit" presetSubtype="16" fill="hold" grpId="19" nodeType="afterEffect">
                                  <p:stCondLst>
                                    <p:cond delay="200"/>
                                  </p:stCondLst>
                                  <p:iterate>
                                    <p:tmAbs val="0"/>
                                  </p:iterate>
                                  <p:childTnLst>
                                    <p:anim calcmode="lin" valueType="num">
                                      <p:cBhvr>
                                        <p:cTn id="107" dur="750" fill="hold"/>
                                        <p:tgtEl>
                                          <p:spTgt spid="188"/>
                                        </p:tgtEl>
                                        <p:attrNameLst>
                                          <p:attrName>ppt_w</p:attrName>
                                        </p:attrNameLst>
                                      </p:cBhvr>
                                      <p:tavLst>
                                        <p:tav tm="0">
                                          <p:val>
                                            <p:strVal val="ppt_w"/>
                                          </p:val>
                                        </p:tav>
                                        <p:tav tm="100000">
                                          <p:val>
                                            <p:strVal val="4*ppt_w"/>
                                          </p:val>
                                        </p:tav>
                                      </p:tavLst>
                                    </p:anim>
                                    <p:anim calcmode="lin" valueType="num">
                                      <p:cBhvr>
                                        <p:cTn id="108" dur="750" fill="hold"/>
                                        <p:tgtEl>
                                          <p:spTgt spid="188"/>
                                        </p:tgtEl>
                                        <p:attrNameLst>
                                          <p:attrName>ppt_h</p:attrName>
                                        </p:attrNameLst>
                                      </p:cBhvr>
                                      <p:tavLst>
                                        <p:tav tm="0">
                                          <p:val>
                                            <p:strVal val="ppt_h"/>
                                          </p:val>
                                        </p:tav>
                                        <p:tav tm="100000">
                                          <p:val>
                                            <p:strVal val="4*ppt_h"/>
                                          </p:val>
                                        </p:tav>
                                      </p:tavLst>
                                    </p:anim>
                                    <p:set>
                                      <p:cBhvr>
                                        <p:cTn id="109" fill="hold">
                                          <p:stCondLst>
                                            <p:cond delay="749"/>
                                          </p:stCondLst>
                                        </p:cTn>
                                        <p:tgtEl>
                                          <p:spTgt spid="188"/>
                                        </p:tgtEl>
                                        <p:attrNameLst>
                                          <p:attrName>style.visibility</p:attrName>
                                        </p:attrNameLst>
                                      </p:cBhvr>
                                      <p:to>
                                        <p:strVal val="hidden"/>
                                      </p:to>
                                    </p:set>
                                  </p:childTnLst>
                                </p:cTn>
                              </p:par>
                            </p:childTnLst>
                          </p:cTn>
                        </p:par>
                      </p:childTnLst>
                    </p:cTn>
                  </p:par>
                  <p:par>
                    <p:cTn id="110" fill="hold">
                      <p:stCondLst>
                        <p:cond delay="indefinite"/>
                      </p:stCondLst>
                      <p:childTnLst>
                        <p:par>
                          <p:cTn id="111" fill="hold">
                            <p:stCondLst>
                              <p:cond delay="0"/>
                            </p:stCondLst>
                            <p:childTnLst>
                              <p:par>
                                <p:cTn id="112" presetID="23" presetClass="exit" presetSubtype="16" fill="hold" grpId="20" nodeType="clickEffect">
                                  <p:stCondLst>
                                    <p:cond delay="0"/>
                                  </p:stCondLst>
                                  <p:iterate>
                                    <p:tmAbs val="0"/>
                                  </p:iterate>
                                  <p:childTnLst>
                                    <p:anim calcmode="lin" valueType="num">
                                      <p:cBhvr>
                                        <p:cTn id="113" dur="750" fill="hold"/>
                                        <p:tgtEl>
                                          <p:spTgt spid="197"/>
                                        </p:tgtEl>
                                        <p:attrNameLst>
                                          <p:attrName>ppt_w</p:attrName>
                                        </p:attrNameLst>
                                      </p:cBhvr>
                                      <p:tavLst>
                                        <p:tav tm="0">
                                          <p:val>
                                            <p:strVal val="ppt_w"/>
                                          </p:val>
                                        </p:tav>
                                        <p:tav tm="100000">
                                          <p:val>
                                            <p:strVal val="4*ppt_w"/>
                                          </p:val>
                                        </p:tav>
                                      </p:tavLst>
                                    </p:anim>
                                    <p:anim calcmode="lin" valueType="num">
                                      <p:cBhvr>
                                        <p:cTn id="114" dur="750" fill="hold"/>
                                        <p:tgtEl>
                                          <p:spTgt spid="197"/>
                                        </p:tgtEl>
                                        <p:attrNameLst>
                                          <p:attrName>ppt_h</p:attrName>
                                        </p:attrNameLst>
                                      </p:cBhvr>
                                      <p:tavLst>
                                        <p:tav tm="0">
                                          <p:val>
                                            <p:strVal val="ppt_h"/>
                                          </p:val>
                                        </p:tav>
                                        <p:tav tm="100000">
                                          <p:val>
                                            <p:strVal val="4*ppt_h"/>
                                          </p:val>
                                        </p:tav>
                                      </p:tavLst>
                                    </p:anim>
                                    <p:set>
                                      <p:cBhvr>
                                        <p:cTn id="115" fill="hold">
                                          <p:stCondLst>
                                            <p:cond delay="749"/>
                                          </p:stCondLst>
                                        </p:cTn>
                                        <p:tgtEl>
                                          <p:spTgt spid="197"/>
                                        </p:tgtEl>
                                        <p:attrNameLst>
                                          <p:attrName>style.visibility</p:attrName>
                                        </p:attrNameLst>
                                      </p:cBhvr>
                                      <p:to>
                                        <p:strVal val="hidden"/>
                                      </p:to>
                                    </p:set>
                                  </p:childTnLst>
                                </p:cTn>
                              </p:par>
                            </p:childTnLst>
                          </p:cTn>
                        </p:par>
                        <p:par>
                          <p:cTn id="116" fill="hold">
                            <p:stCondLst>
                              <p:cond delay="750"/>
                            </p:stCondLst>
                            <p:childTnLst>
                              <p:par>
                                <p:cTn id="117" presetID="23" presetClass="exit" presetSubtype="16" fill="hold" grpId="21" nodeType="afterEffect">
                                  <p:stCondLst>
                                    <p:cond delay="200"/>
                                  </p:stCondLst>
                                  <p:iterate>
                                    <p:tmAbs val="0"/>
                                  </p:iterate>
                                  <p:childTnLst>
                                    <p:anim calcmode="lin" valueType="num">
                                      <p:cBhvr>
                                        <p:cTn id="118" dur="1000" fill="hold"/>
                                        <p:tgtEl>
                                          <p:spTgt spid="179"/>
                                        </p:tgtEl>
                                        <p:attrNameLst>
                                          <p:attrName>ppt_w</p:attrName>
                                        </p:attrNameLst>
                                      </p:cBhvr>
                                      <p:tavLst>
                                        <p:tav tm="0">
                                          <p:val>
                                            <p:strVal val="ppt_w"/>
                                          </p:val>
                                        </p:tav>
                                        <p:tav tm="100000">
                                          <p:val>
                                            <p:strVal val="4*ppt_w"/>
                                          </p:val>
                                        </p:tav>
                                      </p:tavLst>
                                    </p:anim>
                                    <p:anim calcmode="lin" valueType="num">
                                      <p:cBhvr>
                                        <p:cTn id="119" dur="1000" fill="hold"/>
                                        <p:tgtEl>
                                          <p:spTgt spid="179"/>
                                        </p:tgtEl>
                                        <p:attrNameLst>
                                          <p:attrName>ppt_h</p:attrName>
                                        </p:attrNameLst>
                                      </p:cBhvr>
                                      <p:tavLst>
                                        <p:tav tm="0">
                                          <p:val>
                                            <p:strVal val="ppt_h"/>
                                          </p:val>
                                        </p:tav>
                                        <p:tav tm="100000">
                                          <p:val>
                                            <p:strVal val="4*ppt_h"/>
                                          </p:val>
                                        </p:tav>
                                      </p:tavLst>
                                    </p:anim>
                                    <p:set>
                                      <p:cBhvr>
                                        <p:cTn id="120" fill="hold">
                                          <p:stCondLst>
                                            <p:cond delay="999"/>
                                          </p:stCondLst>
                                        </p:cTn>
                                        <p:tgtEl>
                                          <p:spTgt spid="179"/>
                                        </p:tgtEl>
                                        <p:attrNameLst>
                                          <p:attrName>style.visibility</p:attrName>
                                        </p:attrNameLst>
                                      </p:cBhvr>
                                      <p:to>
                                        <p:strVal val="hidden"/>
                                      </p:to>
                                    </p:set>
                                  </p:childTnLst>
                                </p:cTn>
                              </p:par>
                            </p:childTnLst>
                          </p:cTn>
                        </p:par>
                        <p:par>
                          <p:cTn id="121" fill="hold">
                            <p:stCondLst>
                              <p:cond delay="1950"/>
                            </p:stCondLst>
                            <p:childTnLst>
                              <p:par>
                                <p:cTn id="122" presetID="23" presetClass="exit" presetSubtype="16" fill="hold" grpId="22" nodeType="afterEffect">
                                  <p:stCondLst>
                                    <p:cond delay="300"/>
                                  </p:stCondLst>
                                  <p:iterate>
                                    <p:tmAbs val="0"/>
                                  </p:iterate>
                                  <p:childTnLst>
                                    <p:anim calcmode="lin" valueType="num">
                                      <p:cBhvr>
                                        <p:cTn id="123" dur="750" fill="hold"/>
                                        <p:tgtEl>
                                          <p:spTgt spid="194"/>
                                        </p:tgtEl>
                                        <p:attrNameLst>
                                          <p:attrName>ppt_w</p:attrName>
                                        </p:attrNameLst>
                                      </p:cBhvr>
                                      <p:tavLst>
                                        <p:tav tm="0">
                                          <p:val>
                                            <p:strVal val="ppt_w"/>
                                          </p:val>
                                        </p:tav>
                                        <p:tav tm="100000">
                                          <p:val>
                                            <p:strVal val="4*ppt_w"/>
                                          </p:val>
                                        </p:tav>
                                      </p:tavLst>
                                    </p:anim>
                                    <p:anim calcmode="lin" valueType="num">
                                      <p:cBhvr>
                                        <p:cTn id="124" dur="750" fill="hold"/>
                                        <p:tgtEl>
                                          <p:spTgt spid="194"/>
                                        </p:tgtEl>
                                        <p:attrNameLst>
                                          <p:attrName>ppt_h</p:attrName>
                                        </p:attrNameLst>
                                      </p:cBhvr>
                                      <p:tavLst>
                                        <p:tav tm="0">
                                          <p:val>
                                            <p:strVal val="ppt_h"/>
                                          </p:val>
                                        </p:tav>
                                        <p:tav tm="100000">
                                          <p:val>
                                            <p:strVal val="4*ppt_h"/>
                                          </p:val>
                                        </p:tav>
                                      </p:tavLst>
                                    </p:anim>
                                    <p:set>
                                      <p:cBhvr>
                                        <p:cTn id="125" fill="hold">
                                          <p:stCondLst>
                                            <p:cond delay="749"/>
                                          </p:stCondLst>
                                        </p:cTn>
                                        <p:tgtEl>
                                          <p:spTgt spid="194"/>
                                        </p:tgtEl>
                                        <p:attrNameLst>
                                          <p:attrName>style.visibility</p:attrName>
                                        </p:attrNameLst>
                                      </p:cBhvr>
                                      <p:to>
                                        <p:strVal val="hidden"/>
                                      </p:to>
                                    </p:set>
                                  </p:childTnLst>
                                </p:cTn>
                              </p:par>
                            </p:childTnLst>
                          </p:cTn>
                        </p:par>
                      </p:childTnLst>
                    </p:cTn>
                  </p:par>
                  <p:par>
                    <p:cTn id="126" fill="hold">
                      <p:stCondLst>
                        <p:cond delay="indefinite"/>
                      </p:stCondLst>
                      <p:childTnLst>
                        <p:par>
                          <p:cTn id="127" fill="hold">
                            <p:stCondLst>
                              <p:cond delay="0"/>
                            </p:stCondLst>
                            <p:childTnLst>
                              <p:par>
                                <p:cTn id="128" presetID="2" presetClass="exit" presetSubtype="2" fill="hold" grpId="23" nodeType="clickEffect">
                                  <p:stCondLst>
                                    <p:cond delay="0"/>
                                  </p:stCondLst>
                                  <p:iterate>
                                    <p:tmAbs val="0"/>
                                  </p:iterate>
                                  <p:childTnLst>
                                    <p:anim calcmode="lin" valueType="num">
                                      <p:cBhvr>
                                        <p:cTn id="129" dur="1000" fill="hold"/>
                                        <p:tgtEl>
                                          <p:spTgt spid="185"/>
                                        </p:tgtEl>
                                        <p:attrNameLst>
                                          <p:attrName>ppt_x</p:attrName>
                                        </p:attrNameLst>
                                      </p:cBhvr>
                                      <p:tavLst>
                                        <p:tav tm="0">
                                          <p:val>
                                            <p:strVal val="ppt_x"/>
                                          </p:val>
                                        </p:tav>
                                        <p:tav tm="100000">
                                          <p:val>
                                            <p:strVal val="1+ppt_w/2"/>
                                          </p:val>
                                        </p:tav>
                                      </p:tavLst>
                                    </p:anim>
                                    <p:anim calcmode="lin" valueType="num">
                                      <p:cBhvr>
                                        <p:cTn id="130" dur="1000" fill="hold"/>
                                        <p:tgtEl>
                                          <p:spTgt spid="185"/>
                                        </p:tgtEl>
                                        <p:attrNameLst>
                                          <p:attrName>ppt_y</p:attrName>
                                        </p:attrNameLst>
                                      </p:cBhvr>
                                      <p:tavLst>
                                        <p:tav tm="0">
                                          <p:val>
                                            <p:strVal val="ppt_y"/>
                                          </p:val>
                                        </p:tav>
                                        <p:tav tm="100000">
                                          <p:val>
                                            <p:strVal val="ppt_y"/>
                                          </p:val>
                                        </p:tav>
                                      </p:tavLst>
                                    </p:anim>
                                    <p:set>
                                      <p:cBhvr>
                                        <p:cTn id="131" fill="hold">
                                          <p:stCondLst>
                                            <p:cond delay="999"/>
                                          </p:stCondLst>
                                        </p:cTn>
                                        <p:tgtEl>
                                          <p:spTgt spid="18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3" animBg="1" advAuto="0"/>
      <p:bldP spid="179" grpId="21" animBg="1" advAuto="0"/>
      <p:bldP spid="182" grpId="5" animBg="1" advAuto="0"/>
      <p:bldP spid="182" grpId="17" animBg="1" advAuto="0"/>
      <p:bldP spid="185" grpId="11" animBg="1" advAuto="0"/>
      <p:bldP spid="185" grpId="23" animBg="1" advAuto="0"/>
      <p:bldP spid="188" grpId="7" animBg="1" advAuto="0"/>
      <p:bldP spid="188" grpId="19" animBg="1" advAuto="0"/>
      <p:bldP spid="191" grpId="9" animBg="1" advAuto="0"/>
      <p:bldP spid="191" grpId="15" animBg="1" advAuto="0"/>
      <p:bldP spid="194" grpId="2" animBg="1" advAuto="0"/>
      <p:bldP spid="194" grpId="22" animBg="1" advAuto="0"/>
      <p:bldP spid="197" grpId="4" animBg="1" advAuto="0"/>
      <p:bldP spid="197" grpId="20" animBg="1" advAuto="0"/>
      <p:bldP spid="200" grpId="12" animBg="1" advAuto="0"/>
      <p:bldP spid="203" grpId="10" animBg="1" advAuto="0"/>
      <p:bldP spid="203" grpId="14" animBg="1" advAuto="0"/>
      <p:bldP spid="206" grpId="8" animBg="1" advAuto="0"/>
      <p:bldP spid="206" grpId="18" animBg="1" advAuto="0"/>
      <p:bldP spid="209" grpId="6" animBg="1" advAuto="0"/>
      <p:bldP spid="209" grpId="16" animBg="1" advAuto="0"/>
      <p:bldP spid="210" grpId="1" animBg="1" advAuto="0"/>
      <p:bldP spid="210" grpId="13" animBg="1" advAuto="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Year 3"/>
          <p:cNvSpPr txBox="1">
            <a:spLocks/>
          </p:cNvSpPr>
          <p:nvPr/>
        </p:nvSpPr>
        <p:spPr>
          <a:xfrm>
            <a:off x="1464553" y="-677553"/>
            <a:ext cx="9492773" cy="25937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lvl1pPr marL="0" marR="0" indent="0" algn="ctr" defTabSz="2438400" rtl="0" latinLnBrk="0">
              <a:lnSpc>
                <a:spcPct val="100000"/>
              </a:lnSpc>
              <a:spcBef>
                <a:spcPts val="0"/>
              </a:spcBef>
              <a:spcAft>
                <a:spcPts val="0"/>
              </a:spcAft>
              <a:buClrTx/>
              <a:buSzTx/>
              <a:buFontTx/>
              <a:buNone/>
              <a:tabLst/>
              <a:defRPr sz="8400" b="0" i="0" u="none" strike="noStrike" cap="none" spc="-252" baseline="0">
                <a:gradFill flip="none" rotWithShape="1">
                  <a:gsLst>
                    <a:gs pos="0">
                      <a:srgbClr val="1E98FD"/>
                    </a:gs>
                    <a:gs pos="100000">
                      <a:srgbClr val="FF00F7"/>
                    </a:gs>
                  </a:gsLst>
                  <a:lin ang="3960000" scaled="0"/>
                </a:gradFill>
                <a:uFillTx/>
                <a:latin typeface="Graphik Medium"/>
                <a:ea typeface="Graphik Medium"/>
                <a:cs typeface="Graphik Medium"/>
                <a:sym typeface="Graphik Medium"/>
              </a:defRPr>
            </a:lvl1pPr>
            <a:lvl2pPr marL="11176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2pPr>
            <a:lvl3pPr marL="16764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3pPr>
            <a:lvl4pPr marL="22352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4pPr>
            <a:lvl5pPr marL="27940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5pPr>
            <a:lvl6pPr marL="33528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6pPr>
            <a:lvl7pPr marL="39116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7pPr>
            <a:lvl8pPr marL="44704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8pPr>
            <a:lvl9pPr marL="5029200" marR="0" indent="-558800" algn="l" defTabSz="2438400" rtl="0" latinLnBrk="0">
              <a:lnSpc>
                <a:spcPct val="100000"/>
              </a:lnSpc>
              <a:spcBef>
                <a:spcPts val="2400"/>
              </a:spcBef>
              <a:spcAft>
                <a:spcPts val="0"/>
              </a:spcAft>
              <a:buClr>
                <a:srgbClr val="000000"/>
              </a:buClr>
              <a:buSzPct val="100000"/>
              <a:buFontTx/>
              <a:buChar char="•"/>
              <a:tabLst/>
              <a:defRPr sz="4800" b="0" i="0" u="none" strike="noStrike" cap="none" spc="0" baseline="0">
                <a:solidFill>
                  <a:srgbClr val="000000"/>
                </a:solidFill>
                <a:uFillTx/>
                <a:latin typeface="Graphik"/>
                <a:ea typeface="Graphik"/>
                <a:cs typeface="Graphik"/>
                <a:sym typeface="Graphik"/>
              </a:defRPr>
            </a:lvl9pPr>
          </a:lstStyle>
          <a:p>
            <a:pPr hangingPunct="1"/>
            <a:r>
              <a:rPr lang="en-GB" dirty="0" smtClean="0"/>
              <a:t>Year 3</a:t>
            </a:r>
            <a:endParaRPr lang="en-GB" dirty="0"/>
          </a:p>
        </p:txBody>
      </p:sp>
      <p:sp>
        <p:nvSpPr>
          <p:cNvPr id="10" name="Year 4"/>
          <p:cNvSpPr txBox="1"/>
          <p:nvPr/>
        </p:nvSpPr>
        <p:spPr>
          <a:xfrm>
            <a:off x="13447802" y="-677553"/>
            <a:ext cx="9492773" cy="259375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lvl1pPr defTabSz="2438400">
              <a:defRPr sz="8400" spc="-252">
                <a:gradFill flip="none" rotWithShape="1">
                  <a:gsLst>
                    <a:gs pos="0">
                      <a:srgbClr val="1E98FD"/>
                    </a:gs>
                    <a:gs pos="100000">
                      <a:srgbClr val="FF00F7"/>
                    </a:gs>
                  </a:gsLst>
                  <a:lin ang="3960000" scaled="0"/>
                </a:gradFill>
                <a:latin typeface="Graphik Medium"/>
                <a:ea typeface="Graphik Medium"/>
                <a:cs typeface="Graphik Medium"/>
                <a:sym typeface="Graphik Medium"/>
              </a:defRPr>
            </a:lvl1pPr>
          </a:lstStyle>
          <a:p>
            <a:r>
              <a:rPr dirty="0"/>
              <a:t>Year 4</a:t>
            </a:r>
          </a:p>
        </p:txBody>
      </p:sp>
      <p:pic>
        <p:nvPicPr>
          <p:cNvPr id="4" name="Picture 3"/>
          <p:cNvPicPr>
            <a:picLocks noChangeAspect="1"/>
          </p:cNvPicPr>
          <p:nvPr/>
        </p:nvPicPr>
        <p:blipFill>
          <a:blip r:embed="rId2"/>
          <a:stretch>
            <a:fillRect/>
          </a:stretch>
        </p:blipFill>
        <p:spPr>
          <a:xfrm>
            <a:off x="208283" y="1570866"/>
            <a:ext cx="11255584" cy="7074644"/>
          </a:xfrm>
          <a:prstGeom prst="rect">
            <a:avLst/>
          </a:prstGeom>
        </p:spPr>
      </p:pic>
      <p:pic>
        <p:nvPicPr>
          <p:cNvPr id="5" name="Picture 4"/>
          <p:cNvPicPr>
            <a:picLocks noChangeAspect="1"/>
          </p:cNvPicPr>
          <p:nvPr/>
        </p:nvPicPr>
        <p:blipFill>
          <a:blip r:embed="rId3"/>
          <a:stretch>
            <a:fillRect/>
          </a:stretch>
        </p:blipFill>
        <p:spPr>
          <a:xfrm>
            <a:off x="11745999" y="1570866"/>
            <a:ext cx="11757468" cy="7172592"/>
          </a:xfrm>
          <a:prstGeom prst="rect">
            <a:avLst/>
          </a:prstGeom>
        </p:spPr>
      </p:pic>
      <p:graphicFrame>
        <p:nvGraphicFramePr>
          <p:cNvPr id="12" name="Table 11"/>
          <p:cNvGraphicFramePr>
            <a:graphicFrameLocks noGrp="1"/>
          </p:cNvGraphicFramePr>
          <p:nvPr>
            <p:extLst>
              <p:ext uri="{D42A27DB-BD31-4B8C-83A1-F6EECF244321}">
                <p14:modId xmlns:p14="http://schemas.microsoft.com/office/powerpoint/2010/main" val="3061596845"/>
              </p:ext>
            </p:extLst>
          </p:nvPr>
        </p:nvGraphicFramePr>
        <p:xfrm>
          <a:off x="846667" y="9043900"/>
          <a:ext cx="22656800" cy="4493002"/>
        </p:xfrm>
        <a:graphic>
          <a:graphicData uri="http://schemas.openxmlformats.org/drawingml/2006/table">
            <a:tbl>
              <a:tblPr firstRow="1" bandRow="1">
                <a:tableStyleId>{5940675A-B579-460E-94D1-54222C63F5DA}</a:tableStyleId>
              </a:tblPr>
              <a:tblGrid>
                <a:gridCol w="5664200">
                  <a:extLst>
                    <a:ext uri="{9D8B030D-6E8A-4147-A177-3AD203B41FA5}">
                      <a16:colId xmlns:a16="http://schemas.microsoft.com/office/drawing/2014/main" val="1693088276"/>
                    </a:ext>
                  </a:extLst>
                </a:gridCol>
                <a:gridCol w="5664200">
                  <a:extLst>
                    <a:ext uri="{9D8B030D-6E8A-4147-A177-3AD203B41FA5}">
                      <a16:colId xmlns:a16="http://schemas.microsoft.com/office/drawing/2014/main" val="3831498366"/>
                    </a:ext>
                  </a:extLst>
                </a:gridCol>
                <a:gridCol w="5664200">
                  <a:extLst>
                    <a:ext uri="{9D8B030D-6E8A-4147-A177-3AD203B41FA5}">
                      <a16:colId xmlns:a16="http://schemas.microsoft.com/office/drawing/2014/main" val="2078987246"/>
                    </a:ext>
                  </a:extLst>
                </a:gridCol>
                <a:gridCol w="5664200">
                  <a:extLst>
                    <a:ext uri="{9D8B030D-6E8A-4147-A177-3AD203B41FA5}">
                      <a16:colId xmlns:a16="http://schemas.microsoft.com/office/drawing/2014/main" val="3023526193"/>
                    </a:ext>
                  </a:extLst>
                </a:gridCol>
              </a:tblGrid>
              <a:tr h="1049472">
                <a:tc>
                  <a:txBody>
                    <a:bodyPr/>
                    <a:lstStyle/>
                    <a:p>
                      <a:r>
                        <a:rPr lang="en-GB" sz="8000" b="1" dirty="0" smtClean="0"/>
                        <a:t>KS1</a:t>
                      </a:r>
                      <a:endParaRPr lang="en-GB" sz="8000" b="1" dirty="0"/>
                    </a:p>
                  </a:txBody>
                  <a:tcPr/>
                </a:tc>
                <a:tc>
                  <a:txBody>
                    <a:bodyPr/>
                    <a:lstStyle/>
                    <a:p>
                      <a:r>
                        <a:rPr lang="en-GB" sz="8000" b="1" dirty="0" smtClean="0"/>
                        <a:t>Year 3</a:t>
                      </a:r>
                      <a:endParaRPr lang="en-GB" sz="8000" b="1" dirty="0"/>
                    </a:p>
                  </a:txBody>
                  <a:tcPr/>
                </a:tc>
                <a:tc>
                  <a:txBody>
                    <a:bodyPr/>
                    <a:lstStyle/>
                    <a:p>
                      <a:r>
                        <a:rPr lang="en-GB" sz="8000" b="1" dirty="0" smtClean="0"/>
                        <a:t>Year 4</a:t>
                      </a:r>
                      <a:endParaRPr lang="en-GB" sz="8000" b="1" dirty="0"/>
                    </a:p>
                  </a:txBody>
                  <a:tcPr/>
                </a:tc>
                <a:tc>
                  <a:txBody>
                    <a:bodyPr/>
                    <a:lstStyle/>
                    <a:p>
                      <a:r>
                        <a:rPr lang="en-GB" sz="8000" b="1" dirty="0" smtClean="0"/>
                        <a:t>Year 5+</a:t>
                      </a:r>
                      <a:endParaRPr lang="en-GB" sz="8000" b="1" dirty="0"/>
                    </a:p>
                  </a:txBody>
                  <a:tcPr/>
                </a:tc>
                <a:extLst>
                  <a:ext uri="{0D108BD9-81ED-4DB2-BD59-A6C34878D82A}">
                    <a16:rowId xmlns:a16="http://schemas.microsoft.com/office/drawing/2014/main" val="1186367267"/>
                  </a:ext>
                </a:extLst>
              </a:tr>
              <a:tr h="3182362">
                <a:tc>
                  <a:txBody>
                    <a:bodyPr/>
                    <a:lstStyle/>
                    <a:p>
                      <a:r>
                        <a:rPr lang="en-GB" sz="7200" dirty="0" smtClean="0"/>
                        <a:t>2s, 5s,</a:t>
                      </a:r>
                      <a:r>
                        <a:rPr lang="en-GB" sz="7200" baseline="0" dirty="0" smtClean="0"/>
                        <a:t> 10s</a:t>
                      </a:r>
                      <a:endParaRPr lang="en-GB" sz="7200" dirty="0"/>
                    </a:p>
                  </a:txBody>
                  <a:tcPr/>
                </a:tc>
                <a:tc>
                  <a:txBody>
                    <a:bodyPr/>
                    <a:lstStyle/>
                    <a:p>
                      <a:r>
                        <a:rPr lang="en-GB" sz="7200" dirty="0" smtClean="0"/>
                        <a:t>3s,</a:t>
                      </a:r>
                      <a:r>
                        <a:rPr lang="en-GB" sz="7200" baseline="0" dirty="0" smtClean="0"/>
                        <a:t> 4s, 8s,</a:t>
                      </a:r>
                      <a:endParaRPr lang="en-GB" sz="7200" dirty="0"/>
                    </a:p>
                  </a:txBody>
                  <a:tcPr/>
                </a:tc>
                <a:tc>
                  <a:txBody>
                    <a:bodyPr/>
                    <a:lstStyle/>
                    <a:p>
                      <a:r>
                        <a:rPr lang="en-GB" sz="7200" dirty="0" smtClean="0"/>
                        <a:t>6s, 7s, 9s, 11s, 12s </a:t>
                      </a:r>
                      <a:endParaRPr lang="en-GB" sz="7200" dirty="0"/>
                    </a:p>
                  </a:txBody>
                  <a:tcPr/>
                </a:tc>
                <a:tc>
                  <a:txBody>
                    <a:bodyPr/>
                    <a:lstStyle/>
                    <a:p>
                      <a:r>
                        <a:rPr lang="en-GB" sz="5400" dirty="0" smtClean="0"/>
                        <a:t>All timestables to apply confidently </a:t>
                      </a:r>
                      <a:endParaRPr lang="en-GB" sz="5400" dirty="0"/>
                    </a:p>
                  </a:txBody>
                  <a:tcPr/>
                </a:tc>
                <a:extLst>
                  <a:ext uri="{0D108BD9-81ED-4DB2-BD59-A6C34878D82A}">
                    <a16:rowId xmlns:a16="http://schemas.microsoft.com/office/drawing/2014/main" val="3066542410"/>
                  </a:ext>
                </a:extLst>
              </a:tr>
            </a:tbl>
          </a:graphicData>
        </a:graphic>
      </p:graphicFrame>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049863427"/>
              </p:ext>
            </p:extLst>
          </p:nvPr>
        </p:nvGraphicFramePr>
        <p:xfrm>
          <a:off x="1100664" y="609600"/>
          <a:ext cx="21894802" cy="9692640"/>
        </p:xfrm>
        <a:graphic>
          <a:graphicData uri="http://schemas.openxmlformats.org/drawingml/2006/table">
            <a:tbl>
              <a:tblPr firstRow="1" bandRow="1">
                <a:tableStyleId>{5940675A-B579-460E-94D1-54222C63F5DA}</a:tableStyleId>
              </a:tblPr>
              <a:tblGrid>
                <a:gridCol w="14139336">
                  <a:extLst>
                    <a:ext uri="{9D8B030D-6E8A-4147-A177-3AD203B41FA5}">
                      <a16:colId xmlns:a16="http://schemas.microsoft.com/office/drawing/2014/main" val="4076885889"/>
                    </a:ext>
                  </a:extLst>
                </a:gridCol>
                <a:gridCol w="7755466">
                  <a:extLst>
                    <a:ext uri="{9D8B030D-6E8A-4147-A177-3AD203B41FA5}">
                      <a16:colId xmlns:a16="http://schemas.microsoft.com/office/drawing/2014/main" val="464566413"/>
                    </a:ext>
                  </a:extLst>
                </a:gridCol>
              </a:tblGrid>
              <a:tr h="1066800">
                <a:tc>
                  <a:txBody>
                    <a:bodyPr/>
                    <a:lstStyle/>
                    <a:p>
                      <a:r>
                        <a:rPr lang="en-GB" sz="4800" b="1" dirty="0" smtClean="0"/>
                        <a:t>Support in school</a:t>
                      </a:r>
                      <a:endParaRPr lang="en-GB" sz="4800" b="1" dirty="0"/>
                    </a:p>
                  </a:txBody>
                  <a:tcPr/>
                </a:tc>
                <a:tc>
                  <a:txBody>
                    <a:bodyPr/>
                    <a:lstStyle/>
                    <a:p>
                      <a:r>
                        <a:rPr lang="en-GB" sz="4800" b="1" dirty="0" smtClean="0"/>
                        <a:t>Support at home</a:t>
                      </a:r>
                      <a:endParaRPr lang="en-GB" sz="4800" b="1" dirty="0"/>
                    </a:p>
                  </a:txBody>
                  <a:tcPr/>
                </a:tc>
                <a:extLst>
                  <a:ext uri="{0D108BD9-81ED-4DB2-BD59-A6C34878D82A}">
                    <a16:rowId xmlns:a16="http://schemas.microsoft.com/office/drawing/2014/main" val="2010808158"/>
                  </a:ext>
                </a:extLst>
              </a:tr>
              <a:tr h="1196898">
                <a:tc>
                  <a:txBody>
                    <a:bodyPr/>
                    <a:lstStyle/>
                    <a:p>
                      <a:r>
                        <a:rPr lang="en-GB" sz="4000" dirty="0" smtClean="0"/>
                        <a:t>10-</a:t>
                      </a:r>
                      <a:r>
                        <a:rPr lang="en-GB" sz="4000" baseline="0" dirty="0" smtClean="0"/>
                        <a:t>minutes </a:t>
                      </a:r>
                      <a:r>
                        <a:rPr lang="en-GB" sz="4000" baseline="0" dirty="0" smtClean="0"/>
                        <a:t>practice </a:t>
                      </a:r>
                      <a:r>
                        <a:rPr lang="en-GB" sz="4000" baseline="0" dirty="0" smtClean="0"/>
                        <a:t>as a morning task</a:t>
                      </a:r>
                      <a:endParaRPr lang="en-GB" sz="4000" dirty="0" smtClean="0"/>
                    </a:p>
                    <a:p>
                      <a:endParaRPr lang="en-GB" sz="4000" dirty="0" smtClean="0"/>
                    </a:p>
                    <a:p>
                      <a:r>
                        <a:rPr lang="en-GB" sz="4000" dirty="0" smtClean="0"/>
                        <a:t>Daily practice through the NCETM</a:t>
                      </a:r>
                      <a:r>
                        <a:rPr lang="en-GB" sz="4000" baseline="0" dirty="0" smtClean="0"/>
                        <a:t> mastering number programme</a:t>
                      </a:r>
                    </a:p>
                    <a:p>
                      <a:endParaRPr lang="en-GB" sz="4000" baseline="0" dirty="0" smtClean="0"/>
                    </a:p>
                    <a:p>
                      <a:r>
                        <a:rPr lang="en-GB" sz="4000" baseline="0" dirty="0" smtClean="0"/>
                        <a:t>Weekly </a:t>
                      </a:r>
                      <a:r>
                        <a:rPr lang="en-GB" sz="4000" baseline="0" dirty="0" smtClean="0"/>
                        <a:t>time to work on tables </a:t>
                      </a:r>
                      <a:r>
                        <a:rPr lang="en-GB" sz="4000" baseline="0" dirty="0" smtClean="0"/>
                        <a:t>as part of prove its to work on teaching of tables.</a:t>
                      </a:r>
                    </a:p>
                    <a:p>
                      <a:endParaRPr lang="en-GB" sz="4000" baseline="0" dirty="0" smtClean="0"/>
                    </a:p>
                    <a:p>
                      <a:r>
                        <a:rPr lang="en-GB" sz="4000" baseline="0" dirty="0" smtClean="0"/>
                        <a:t>Timestable club before school (coming soon!)</a:t>
                      </a:r>
                      <a:endParaRPr lang="en-GB" sz="4000" baseline="0" dirty="0" smtClean="0"/>
                    </a:p>
                    <a:p>
                      <a:endParaRPr lang="en-GB" sz="4000" baseline="0" dirty="0" smtClean="0"/>
                    </a:p>
                    <a:p>
                      <a:r>
                        <a:rPr lang="en-GB" sz="4000" baseline="0" dirty="0" smtClean="0"/>
                        <a:t>Use of timestable </a:t>
                      </a:r>
                      <a:r>
                        <a:rPr lang="en-GB" sz="4000" baseline="0" dirty="0" err="1" smtClean="0"/>
                        <a:t>rockstar</a:t>
                      </a:r>
                      <a:r>
                        <a:rPr lang="en-GB" sz="4000" baseline="0" dirty="0" smtClean="0"/>
                        <a:t> assessment tools (weekly sound </a:t>
                      </a:r>
                      <a:r>
                        <a:rPr lang="en-GB" sz="4000" baseline="0" dirty="0" smtClean="0"/>
                        <a:t>checks) </a:t>
                      </a:r>
                      <a:r>
                        <a:rPr lang="en-GB" sz="4000" baseline="0" dirty="0" smtClean="0"/>
                        <a:t>and games (rock </a:t>
                      </a:r>
                      <a:r>
                        <a:rPr lang="en-GB" sz="4000" baseline="0" dirty="0" smtClean="0"/>
                        <a:t>battles)</a:t>
                      </a:r>
                    </a:p>
                    <a:p>
                      <a:endParaRPr lang="en-GB" sz="4000" baseline="0" dirty="0" smtClean="0"/>
                    </a:p>
                    <a:p>
                      <a:r>
                        <a:rPr lang="en-GB" sz="4000" baseline="0" dirty="0" smtClean="0"/>
                        <a:t>Weekly </a:t>
                      </a:r>
                      <a:r>
                        <a:rPr lang="en-GB" sz="4000" baseline="0" dirty="0" err="1" smtClean="0"/>
                        <a:t>rockstar</a:t>
                      </a:r>
                      <a:r>
                        <a:rPr lang="en-GB" sz="4000" baseline="0" dirty="0" smtClean="0"/>
                        <a:t> celebration! </a:t>
                      </a:r>
                    </a:p>
                  </a:txBody>
                  <a:tcPr/>
                </a:tc>
                <a:tc>
                  <a:txBody>
                    <a:bodyPr/>
                    <a:lstStyle/>
                    <a:p>
                      <a:r>
                        <a:rPr lang="en-GB" sz="4000" dirty="0" smtClean="0"/>
                        <a:t>Practicing tables at home on timestable </a:t>
                      </a:r>
                      <a:r>
                        <a:rPr lang="en-GB" sz="4000" dirty="0" err="1" smtClean="0"/>
                        <a:t>rockstar</a:t>
                      </a:r>
                      <a:endParaRPr lang="en-GB" sz="4000" dirty="0" smtClean="0"/>
                    </a:p>
                    <a:p>
                      <a:endParaRPr lang="en-GB" sz="4000" dirty="0" smtClean="0"/>
                    </a:p>
                    <a:p>
                      <a:r>
                        <a:rPr lang="en-GB" sz="4000" dirty="0" smtClean="0"/>
                        <a:t>Practice</a:t>
                      </a:r>
                      <a:r>
                        <a:rPr lang="en-GB" sz="4000" baseline="0" dirty="0" smtClean="0"/>
                        <a:t> recall in different ways</a:t>
                      </a:r>
                    </a:p>
                    <a:p>
                      <a:endParaRPr lang="en-GB" sz="4000" baseline="0" dirty="0" smtClean="0"/>
                    </a:p>
                    <a:p>
                      <a:r>
                        <a:rPr lang="en-GB" sz="4000" dirty="0" smtClean="0">
                          <a:hlinkClick r:id="rId2"/>
                        </a:rPr>
                        <a:t>https://www.timestables.co.uk/multiplication-tables-check/</a:t>
                      </a:r>
                      <a:endParaRPr lang="en-GB" sz="4000" dirty="0" smtClean="0"/>
                    </a:p>
                    <a:p>
                      <a:endParaRPr lang="en-GB" sz="4000" dirty="0" smtClean="0"/>
                    </a:p>
                    <a:p>
                      <a:r>
                        <a:rPr lang="en-GB" sz="4000" dirty="0" smtClean="0">
                          <a:hlinkClick r:id="rId3"/>
                        </a:rPr>
                        <a:t>https://ttrockstars.com/</a:t>
                      </a:r>
                      <a:r>
                        <a:rPr lang="en-GB" sz="4000" dirty="0" smtClean="0"/>
                        <a:t> </a:t>
                      </a:r>
                    </a:p>
                    <a:p>
                      <a:endParaRPr lang="en-GB" sz="4000" dirty="0"/>
                    </a:p>
                  </a:txBody>
                  <a:tcPr/>
                </a:tc>
                <a:extLst>
                  <a:ext uri="{0D108BD9-81ED-4DB2-BD59-A6C34878D82A}">
                    <a16:rowId xmlns:a16="http://schemas.microsoft.com/office/drawing/2014/main" val="1713062804"/>
                  </a:ext>
                </a:extLst>
              </a:tr>
            </a:tbl>
          </a:graphicData>
        </a:graphic>
      </p:graphicFrame>
      <p:pic>
        <p:nvPicPr>
          <p:cNvPr id="3074" name="Picture 2" descr="Baz Wynter cartoon. Baz is the lead singer in the TT Rock Stars band. He has purple and black hai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0996" y="11454797"/>
            <a:ext cx="1439336" cy="22478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stretch>
            <a:fillRect/>
          </a:stretch>
        </p:blipFill>
        <p:spPr>
          <a:xfrm>
            <a:off x="2087445" y="11586700"/>
            <a:ext cx="3483622" cy="1984023"/>
          </a:xfrm>
          <a:prstGeom prst="rect">
            <a:avLst/>
          </a:prstGeom>
        </p:spPr>
      </p:pic>
      <p:pic>
        <p:nvPicPr>
          <p:cNvPr id="2" name="Picture 1"/>
          <p:cNvPicPr>
            <a:picLocks noChangeAspect="1"/>
          </p:cNvPicPr>
          <p:nvPr/>
        </p:nvPicPr>
        <p:blipFill>
          <a:blip r:embed="rId6"/>
          <a:stretch>
            <a:fillRect/>
          </a:stretch>
        </p:blipFill>
        <p:spPr>
          <a:xfrm>
            <a:off x="5838180" y="11833644"/>
            <a:ext cx="17928666" cy="1597920"/>
          </a:xfrm>
          <a:prstGeom prst="rect">
            <a:avLst/>
          </a:prstGeom>
        </p:spPr>
      </p:pic>
    </p:spTree>
    <p:extLst>
      <p:ext uri="{BB962C8B-B14F-4D97-AF65-F5344CB8AC3E}">
        <p14:creationId xmlns:p14="http://schemas.microsoft.com/office/powerpoint/2010/main" val="740102388"/>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42598" y="2493622"/>
            <a:ext cx="22276201" cy="8136625"/>
          </a:xfrm>
          <a:prstGeom prst="rect">
            <a:avLst/>
          </a:prstGeom>
        </p:spPr>
      </p:pic>
      <p:sp>
        <p:nvSpPr>
          <p:cNvPr id="3" name="TextBox 2"/>
          <p:cNvSpPr txBox="1"/>
          <p:nvPr/>
        </p:nvSpPr>
        <p:spPr>
          <a:xfrm>
            <a:off x="3166532" y="550066"/>
            <a:ext cx="18575867" cy="145680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r>
              <a:rPr kumimoji="0" lang="en-GB" sz="8800" b="1" i="0" u="none" strike="noStrike" cap="none" spc="0" normalizeH="0" baseline="0" dirty="0" smtClean="0">
                <a:ln>
                  <a:noFill/>
                </a:ln>
                <a:solidFill>
                  <a:srgbClr val="000000"/>
                </a:solidFill>
                <a:effectLst/>
                <a:uFillTx/>
                <a:latin typeface="Graphik"/>
                <a:ea typeface="Graphik"/>
                <a:cs typeface="Graphik"/>
                <a:sym typeface="Graphik"/>
              </a:rPr>
              <a:t>Other</a:t>
            </a:r>
            <a:r>
              <a:rPr kumimoji="0" lang="en-GB" sz="8800" b="1" i="0" u="none" strike="noStrike" cap="none" spc="0" normalizeH="0" dirty="0" smtClean="0">
                <a:ln>
                  <a:noFill/>
                </a:ln>
                <a:solidFill>
                  <a:srgbClr val="000000"/>
                </a:solidFill>
                <a:effectLst/>
                <a:uFillTx/>
                <a:latin typeface="Graphik"/>
                <a:ea typeface="Graphik"/>
                <a:cs typeface="Graphik"/>
                <a:sym typeface="Graphik"/>
              </a:rPr>
              <a:t> ways to keep it exciting!</a:t>
            </a:r>
            <a:endParaRPr kumimoji="0" lang="en-GB" sz="8800" b="1" i="0" u="none" strike="noStrike" cap="none" spc="0" normalizeH="0" baseline="0" dirty="0">
              <a:ln>
                <a:noFill/>
              </a:ln>
              <a:solidFill>
                <a:srgbClr val="000000"/>
              </a:solidFill>
              <a:effectLst/>
              <a:uFillTx/>
              <a:latin typeface="Graphik"/>
              <a:ea typeface="Graphik"/>
              <a:cs typeface="Graphik"/>
              <a:sym typeface="Graphik"/>
            </a:endParaRPr>
          </a:p>
        </p:txBody>
      </p:sp>
      <p:sp>
        <p:nvSpPr>
          <p:cNvPr id="4" name="TextBox 3"/>
          <p:cNvSpPr txBox="1"/>
          <p:nvPr/>
        </p:nvSpPr>
        <p:spPr>
          <a:xfrm>
            <a:off x="2269065" y="11370466"/>
            <a:ext cx="18575867" cy="145680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r>
              <a:rPr kumimoji="0" lang="en-GB" sz="8800" b="1" i="0" u="none" strike="noStrike" cap="none" spc="0" normalizeH="0" baseline="0" dirty="0" smtClean="0">
                <a:ln>
                  <a:noFill/>
                </a:ln>
                <a:solidFill>
                  <a:srgbClr val="000000"/>
                </a:solidFill>
                <a:effectLst/>
                <a:uFillTx/>
                <a:latin typeface="Graphik"/>
                <a:ea typeface="Graphik"/>
                <a:cs typeface="Graphik"/>
                <a:sym typeface="Graphik"/>
              </a:rPr>
              <a:t>Number Day –</a:t>
            </a:r>
            <a:r>
              <a:rPr kumimoji="0" lang="en-GB" sz="8800" b="1" i="0" u="none" strike="noStrike" cap="none" spc="0" normalizeH="0" dirty="0" smtClean="0">
                <a:ln>
                  <a:noFill/>
                </a:ln>
                <a:solidFill>
                  <a:srgbClr val="000000"/>
                </a:solidFill>
                <a:effectLst/>
                <a:uFillTx/>
                <a:latin typeface="Graphik"/>
                <a:ea typeface="Graphik"/>
                <a:cs typeface="Graphik"/>
                <a:sym typeface="Graphik"/>
              </a:rPr>
              <a:t> 07/02/25</a:t>
            </a:r>
            <a:endParaRPr kumimoji="0" lang="en-GB" sz="8800" b="1" i="0" u="none" strike="noStrike" cap="none" spc="0" normalizeH="0" baseline="0" dirty="0">
              <a:ln>
                <a:noFill/>
              </a:ln>
              <a:solidFill>
                <a:srgbClr val="000000"/>
              </a:solidFill>
              <a:effectLst/>
              <a:uFillTx/>
              <a:latin typeface="Graphik"/>
              <a:ea typeface="Graphik"/>
              <a:cs typeface="Graphik"/>
              <a:sym typeface="Graphik"/>
            </a:endParaRPr>
          </a:p>
        </p:txBody>
      </p:sp>
    </p:spTree>
    <p:extLst>
      <p:ext uri="{BB962C8B-B14F-4D97-AF65-F5344CB8AC3E}">
        <p14:creationId xmlns:p14="http://schemas.microsoft.com/office/powerpoint/2010/main" val="1725122465"/>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 name="Help At Home?"/>
          <p:cNvSpPr txBox="1">
            <a:spLocks noGrp="1"/>
          </p:cNvSpPr>
          <p:nvPr>
            <p:ph type="title" idx="4294967295"/>
          </p:nvPr>
        </p:nvSpPr>
        <p:spPr>
          <a:xfrm>
            <a:off x="1358348" y="-1756017"/>
            <a:ext cx="21844000" cy="3873501"/>
          </a:xfrm>
          <a:prstGeom prst="rect">
            <a:avLst/>
          </a:prstGeom>
        </p:spPr>
        <p:txBody>
          <a:bodyPr/>
          <a:lstStyle>
            <a:lvl1pPr>
              <a:lnSpc>
                <a:spcPct val="90000"/>
              </a:lnSpc>
              <a:defRPr sz="11600" spc="-348">
                <a:gradFill flip="none" rotWithShape="1">
                  <a:gsLst>
                    <a:gs pos="0">
                      <a:srgbClr val="FF00D8"/>
                    </a:gs>
                    <a:gs pos="100000">
                      <a:srgbClr val="FF542E"/>
                    </a:gs>
                  </a:gsLst>
                  <a:lin ang="3960000" scaled="0"/>
                </a:gradFill>
              </a:defRPr>
            </a:lvl1pPr>
          </a:lstStyle>
          <a:p>
            <a:r>
              <a:rPr lang="en-GB" dirty="0" smtClean="0"/>
              <a:t>Other ways to help at home</a:t>
            </a:r>
            <a:endParaRPr dirty="0"/>
          </a:p>
        </p:txBody>
      </p:sp>
      <p:sp>
        <p:nvSpPr>
          <p:cNvPr id="323" name="Times Tables - Times Tables Rock Stars doesn’t have to be the only way!…"/>
          <p:cNvSpPr txBox="1">
            <a:spLocks noGrp="1"/>
          </p:cNvSpPr>
          <p:nvPr>
            <p:ph type="body" idx="4294967295"/>
          </p:nvPr>
        </p:nvSpPr>
        <p:spPr>
          <a:xfrm>
            <a:off x="524934" y="2257318"/>
            <a:ext cx="21844000" cy="8432800"/>
          </a:xfrm>
          <a:prstGeom prst="rect">
            <a:avLst/>
          </a:prstGeom>
        </p:spPr>
        <p:txBody>
          <a:bodyPr>
            <a:normAutofit lnSpcReduction="10000"/>
          </a:bodyPr>
          <a:lstStyle/>
          <a:p>
            <a:r>
              <a:rPr sz="6600" dirty="0"/>
              <a:t>Times Tables - Times Tables Rock Stars doesn’t have to be the only way</a:t>
            </a:r>
            <a:r>
              <a:rPr sz="6600" dirty="0" smtClean="0"/>
              <a:t>!</a:t>
            </a:r>
            <a:r>
              <a:rPr lang="en-GB" sz="6600" dirty="0"/>
              <a:t> </a:t>
            </a:r>
            <a:r>
              <a:rPr lang="en-GB" sz="6600" dirty="0" smtClean="0"/>
              <a:t>Build this into your daily routines.</a:t>
            </a:r>
            <a:endParaRPr lang="en-GB" sz="6600" dirty="0" smtClean="0"/>
          </a:p>
          <a:p>
            <a:r>
              <a:rPr lang="en-GB" sz="6600" dirty="0" smtClean="0"/>
              <a:t>BBC </a:t>
            </a:r>
            <a:r>
              <a:rPr lang="en-GB" sz="6600" dirty="0" err="1" smtClean="0"/>
              <a:t>bitesize</a:t>
            </a:r>
            <a:endParaRPr lang="en-GB" sz="6600" dirty="0" smtClean="0"/>
          </a:p>
          <a:p>
            <a:r>
              <a:rPr sz="6600" u="sng" dirty="0" smtClean="0">
                <a:hlinkClick r:id="rId2"/>
              </a:rPr>
              <a:t>White </a:t>
            </a:r>
            <a:r>
              <a:rPr sz="6600" u="sng" dirty="0">
                <a:hlinkClick r:id="rId2"/>
              </a:rPr>
              <a:t>Rose Parents </a:t>
            </a:r>
            <a:r>
              <a:rPr sz="6600" u="sng" dirty="0" smtClean="0">
                <a:hlinkClick r:id="rId2"/>
              </a:rPr>
              <a:t>section</a:t>
            </a:r>
            <a:endParaRPr lang="en-GB" sz="6600" u="sng" dirty="0" smtClean="0">
              <a:hlinkClick r:id="rId2"/>
            </a:endParaRPr>
          </a:p>
          <a:p>
            <a:r>
              <a:rPr lang="en-GB" sz="6600" u="sng" dirty="0" smtClean="0">
                <a:hlinkClick r:id="rId2"/>
              </a:rPr>
              <a:t>1 minute-maths</a:t>
            </a:r>
          </a:p>
          <a:p>
            <a:r>
              <a:rPr lang="en-GB" sz="6600" u="sng" dirty="0">
                <a:hlinkClick r:id="rId2"/>
              </a:rPr>
              <a:t>https://doodlelearning.com</a:t>
            </a:r>
            <a:r>
              <a:rPr lang="en-GB" sz="6600" u="sng" dirty="0" smtClean="0">
                <a:hlinkClick r:id="rId2"/>
              </a:rPr>
              <a:t>/</a:t>
            </a:r>
          </a:p>
          <a:p>
            <a:r>
              <a:rPr lang="en-GB" sz="6600" u="sng" dirty="0">
                <a:hlinkClick r:id="rId2"/>
              </a:rPr>
              <a:t>https://blog.duolingo.com/new-subjects/</a:t>
            </a:r>
            <a:endParaRPr sz="6600" u="sng" dirty="0">
              <a:hlinkClick r:id="rId2"/>
            </a:endParaRPr>
          </a:p>
        </p:txBody>
      </p:sp>
      <p:pic>
        <p:nvPicPr>
          <p:cNvPr id="2" name="Picture 1"/>
          <p:cNvPicPr>
            <a:picLocks noChangeAspect="1"/>
          </p:cNvPicPr>
          <p:nvPr/>
        </p:nvPicPr>
        <p:blipFill>
          <a:blip r:embed="rId3"/>
          <a:stretch>
            <a:fillRect/>
          </a:stretch>
        </p:blipFill>
        <p:spPr>
          <a:xfrm>
            <a:off x="17008930" y="7110283"/>
            <a:ext cx="6973273" cy="2467319"/>
          </a:xfrm>
          <a:prstGeom prst="rect">
            <a:avLst/>
          </a:prstGeom>
        </p:spPr>
      </p:pic>
      <p:pic>
        <p:nvPicPr>
          <p:cNvPr id="3" name="Picture 2"/>
          <p:cNvPicPr>
            <a:picLocks noChangeAspect="1"/>
          </p:cNvPicPr>
          <p:nvPr/>
        </p:nvPicPr>
        <p:blipFill>
          <a:blip r:embed="rId4"/>
          <a:stretch>
            <a:fillRect/>
          </a:stretch>
        </p:blipFill>
        <p:spPr>
          <a:xfrm>
            <a:off x="13042603" y="4792695"/>
            <a:ext cx="10302713" cy="1205073"/>
          </a:xfrm>
          <a:prstGeom prst="rect">
            <a:avLst/>
          </a:prstGeom>
        </p:spPr>
      </p:pic>
      <p:pic>
        <p:nvPicPr>
          <p:cNvPr id="4100" name="Picture 4" descr="DoodleMaths - App on the Amazon Appsto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301402" y="9916989"/>
            <a:ext cx="6388331" cy="3119303"/>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Duolingo Launches a New Math App for Students and Adult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841103" y="6473718"/>
            <a:ext cx="5023130" cy="27030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ld>
</file>

<file path=ppt/theme/theme1.xml><?xml version="1.0" encoding="utf-8"?>
<a:theme xmlns:a="http://schemas.openxmlformats.org/drawingml/2006/main" name="31_ColorGradientLight">
  <a:themeElements>
    <a:clrScheme name="31_ColorGradientLight">
      <a:dk1>
        <a:srgbClr val="000000"/>
      </a:dk1>
      <a:lt1>
        <a:srgbClr val="FFFFFF"/>
      </a:lt1>
      <a:dk2>
        <a:srgbClr val="5E5E5E"/>
      </a:dk2>
      <a:lt2>
        <a:srgbClr val="D5D5D5"/>
      </a:lt2>
      <a:accent1>
        <a:srgbClr val="0076BA"/>
      </a:accent1>
      <a:accent2>
        <a:srgbClr val="05A89D"/>
      </a:accent2>
      <a:accent3>
        <a:srgbClr val="1DB100"/>
      </a:accent3>
      <a:accent4>
        <a:srgbClr val="F9B900"/>
      </a:accent4>
      <a:accent5>
        <a:srgbClr val="EE220D"/>
      </a:accent5>
      <a:accent6>
        <a:srgbClr val="CB297B"/>
      </a:accent6>
      <a:hlink>
        <a:srgbClr val="0000FF"/>
      </a:hlink>
      <a:folHlink>
        <a:srgbClr val="FF00FF"/>
      </a:folHlink>
    </a:clrScheme>
    <a:fontScheme name="31_ColorGradientLight">
      <a:majorFont>
        <a:latin typeface="Graphik Semibold"/>
        <a:ea typeface="Graphik Semibold"/>
        <a:cs typeface="Graphik Semibold"/>
      </a:majorFont>
      <a:minorFont>
        <a:latin typeface="Graphik Semibold"/>
        <a:ea typeface="Graphik Semibold"/>
        <a:cs typeface="Graphik Semibold"/>
      </a:minorFont>
    </a:fontScheme>
    <a:fmtScheme name="31_ColorGradient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4572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Graphik Medium"/>
            <a:ea typeface="Graphik Medium"/>
            <a:cs typeface="Graphik Medium"/>
            <a:sym typeface="Graphik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Graphik"/>
            <a:ea typeface="Graphik"/>
            <a:cs typeface="Graphik"/>
            <a:sym typeface="Graphik"/>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31_ColorGradientLight">
  <a:themeElements>
    <a:clrScheme name="31_ColorGradientLight">
      <a:dk1>
        <a:srgbClr val="000000"/>
      </a:dk1>
      <a:lt1>
        <a:srgbClr val="FFFFFF"/>
      </a:lt1>
      <a:dk2>
        <a:srgbClr val="5E5E5E"/>
      </a:dk2>
      <a:lt2>
        <a:srgbClr val="D5D5D5"/>
      </a:lt2>
      <a:accent1>
        <a:srgbClr val="0076BA"/>
      </a:accent1>
      <a:accent2>
        <a:srgbClr val="05A89D"/>
      </a:accent2>
      <a:accent3>
        <a:srgbClr val="1DB100"/>
      </a:accent3>
      <a:accent4>
        <a:srgbClr val="F9B900"/>
      </a:accent4>
      <a:accent5>
        <a:srgbClr val="EE220D"/>
      </a:accent5>
      <a:accent6>
        <a:srgbClr val="CB297B"/>
      </a:accent6>
      <a:hlink>
        <a:srgbClr val="0000FF"/>
      </a:hlink>
      <a:folHlink>
        <a:srgbClr val="FF00FF"/>
      </a:folHlink>
    </a:clrScheme>
    <a:fontScheme name="31_ColorGradientLight">
      <a:majorFont>
        <a:latin typeface="Graphik Semibold"/>
        <a:ea typeface="Graphik Semibold"/>
        <a:cs typeface="Graphik Semibold"/>
      </a:majorFont>
      <a:minorFont>
        <a:latin typeface="Graphik Semibold"/>
        <a:ea typeface="Graphik Semibold"/>
        <a:cs typeface="Graphik Semibold"/>
      </a:minorFont>
    </a:fontScheme>
    <a:fmtScheme name="31_ColorGradient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4572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Graphik Medium"/>
            <a:ea typeface="Graphik Medium"/>
            <a:cs typeface="Graphik Medium"/>
            <a:sym typeface="Graphik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Graphik"/>
            <a:ea typeface="Graphik"/>
            <a:cs typeface="Graphik"/>
            <a:sym typeface="Graphik"/>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417</TotalTime>
  <Words>570</Words>
  <Application>Microsoft Office PowerPoint</Application>
  <PresentationFormat>Custom</PresentationFormat>
  <Paragraphs>82</Paragraphs>
  <Slides>11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11</vt:i4>
      </vt:variant>
    </vt:vector>
  </HeadingPairs>
  <TitlesOfParts>
    <vt:vector size="21" baseType="lpstr">
      <vt:lpstr>Arial</vt:lpstr>
      <vt:lpstr>GDS Transport</vt:lpstr>
      <vt:lpstr>Graphik</vt:lpstr>
      <vt:lpstr>Graphik Medium</vt:lpstr>
      <vt:lpstr>Graphik Semibold</vt:lpstr>
      <vt:lpstr>Helvetica</vt:lpstr>
      <vt:lpstr>Helvetica Neue</vt:lpstr>
      <vt:lpstr>Helvetica Neue Light</vt:lpstr>
      <vt:lpstr>Helvetica Neue Medium</vt:lpstr>
      <vt:lpstr>31_ColorGradientLight</vt:lpstr>
      <vt:lpstr>Year 4 Multiplication check</vt:lpstr>
      <vt:lpstr>National Curriculum </vt:lpstr>
      <vt:lpstr>Year 4 MTC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Other ways to help at home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Numeracy</dc:title>
  <dc:creator>Marcus Lewis</dc:creator>
  <cp:lastModifiedBy>RM</cp:lastModifiedBy>
  <cp:revision>22</cp:revision>
  <dcterms:modified xsi:type="dcterms:W3CDTF">2025-01-12T14:25:02Z</dcterms:modified>
</cp:coreProperties>
</file>